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69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4B9E9-0961-4352-AE35-3710D47A7FFA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8FDEC-C3D1-4E13-8B1B-689B186BE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0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2209761"/>
            <a:ext cx="8382000" cy="923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opperplate Gothic Bold"/>
                <a:cs typeface="Copperplate Gothic Bold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opperplate Gothic Bold"/>
                <a:cs typeface="Copperplate Gothic Bold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opperplate Gothic Bold"/>
                <a:cs typeface="Copperplate Gothic Bold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opperplate Gothic Bold"/>
                <a:cs typeface="Copperplate Gothic Bold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opperplate Gothic Bold"/>
                <a:cs typeface="Copperplate Gothic Bold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8"/>
            <a:ext cx="9144000" cy="3894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4859" y="1523"/>
            <a:ext cx="7879080" cy="382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630423" y="1523"/>
            <a:ext cx="4223004" cy="426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5693" y="564759"/>
            <a:ext cx="8052612" cy="1040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8137" y="6569038"/>
            <a:ext cx="8568690" cy="14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bg1"/>
                </a:solidFill>
                <a:latin typeface="Copperplate Gothic Bold"/>
                <a:cs typeface="Copperplate Gothic Bold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71711" y="6204915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gisticsinformationservice.dla.mil/foia/foia_reading.aspx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9270"/>
            <a:ext cx="9144000" cy="448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95716"/>
            <a:ext cx="9144000" cy="5510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5691" y="73152"/>
            <a:ext cx="7040880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0011" y="12191"/>
            <a:ext cx="6579108" cy="963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47469" y="190351"/>
            <a:ext cx="5983605" cy="60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3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DEFENS</a:t>
            </a:r>
            <a:r>
              <a:rPr sz="2800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28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2800" spc="-3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OG</a:t>
            </a:r>
            <a:r>
              <a:rPr sz="28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I</a:t>
            </a:r>
            <a:r>
              <a:rPr sz="2800" spc="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</a:t>
            </a:r>
            <a:r>
              <a:rPr sz="2800" spc="-4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28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GE</a:t>
            </a:r>
            <a:r>
              <a:rPr sz="2800" spc="-4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</a:t>
            </a:r>
            <a:r>
              <a:rPr sz="2800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CY</a:t>
            </a:r>
            <a:endParaRPr sz="2800">
              <a:latin typeface="Copperplate Gothic Bold"/>
              <a:cs typeface="Copperplate Gothic Bold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AMERI</a:t>
            </a:r>
            <a:r>
              <a:rPr sz="1400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C</a:t>
            </a:r>
            <a:r>
              <a:rPr sz="14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A</a:t>
            </a:r>
            <a:r>
              <a:rPr sz="1400" spc="5" dirty="0">
                <a:solidFill>
                  <a:srgbClr val="FFFFFF"/>
                </a:solidFill>
                <a:latin typeface="MS PGothic"/>
                <a:cs typeface="MS PGothic"/>
              </a:rPr>
              <a:t>’</a:t>
            </a:r>
            <a:r>
              <a:rPr sz="14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4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OM</a:t>
            </a:r>
            <a:r>
              <a:rPr sz="1400" spc="-3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B</a:t>
            </a:r>
            <a:r>
              <a:rPr sz="1400" spc="-1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A</a:t>
            </a:r>
            <a:r>
              <a:rPr sz="14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</a:t>
            </a:r>
            <a:r>
              <a:rPr sz="1400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4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G</a:t>
            </a: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I</a:t>
            </a:r>
            <a:r>
              <a:rPr sz="1400" spc="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TIC</a:t>
            </a:r>
            <a:r>
              <a:rPr sz="14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400" spc="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4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U</a:t>
            </a:r>
            <a:r>
              <a:rPr sz="14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PP</a:t>
            </a: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400" spc="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</a:t>
            </a:r>
            <a:r>
              <a:rPr sz="14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</a:t>
            </a:r>
            <a:r>
              <a:rPr sz="1400" spc="-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G</a:t>
            </a:r>
            <a:r>
              <a:rPr sz="14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ENCY</a:t>
            </a:r>
            <a:endParaRPr sz="1400">
              <a:latin typeface="Copperplate Gothic Bold"/>
              <a:cs typeface="Copperplate Gothic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2692" y="16764"/>
            <a:ext cx="1370076" cy="1577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42544"/>
            <a:ext cx="1263967" cy="14718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498334"/>
            <a:ext cx="9144000" cy="3459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260" y="6509002"/>
            <a:ext cx="8823960" cy="348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13323" y="4134244"/>
            <a:ext cx="2538730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New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55" dirty="0">
                <a:latin typeface="Arial"/>
                <a:cs typeface="Arial"/>
              </a:rPr>
              <a:t>W</a:t>
            </a:r>
            <a:r>
              <a:rPr sz="3000" b="1" dirty="0">
                <a:latin typeface="Arial"/>
                <a:cs typeface="Arial"/>
              </a:rPr>
              <a:t>ebFLIS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Access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12028" y="5767035"/>
            <a:ext cx="16338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Arial"/>
                <a:cs typeface="Arial"/>
              </a:rPr>
              <a:t>July 20</a:t>
            </a:r>
            <a:r>
              <a:rPr sz="2000" dirty="0" smtClean="0">
                <a:latin typeface="Arial"/>
                <a:cs typeface="Arial"/>
              </a:rPr>
              <a:t>,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3773" y="73526"/>
            <a:ext cx="3919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Deli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er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t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he</a:t>
            </a:r>
            <a:r>
              <a:rPr sz="1200" spc="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right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utio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time,</a:t>
            </a:r>
            <a:r>
              <a:rPr sz="1200" spc="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y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</a:t>
            </a:r>
            <a:endParaRPr sz="1200">
              <a:latin typeface="Copperplate Gothic Bold"/>
              <a:cs typeface="Copperplate Gothic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" y="16764"/>
            <a:ext cx="854963" cy="978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42506"/>
            <a:ext cx="748753" cy="871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09270"/>
            <a:ext cx="9144000" cy="44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98334"/>
            <a:ext cx="9144000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" y="6509002"/>
            <a:ext cx="8823960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>New </a:t>
            </a:r>
            <a:r>
              <a:rPr spc="-65" dirty="0"/>
              <a:t>W</a:t>
            </a:r>
            <a:r>
              <a:rPr dirty="0"/>
              <a:t>ebFLIS</a:t>
            </a:r>
            <a:r>
              <a:rPr spc="-155" dirty="0"/>
              <a:t> </a:t>
            </a:r>
            <a:r>
              <a:rPr dirty="0"/>
              <a:t>Ac</a:t>
            </a:r>
            <a:r>
              <a:rPr spc="5" dirty="0"/>
              <a:t>c</a:t>
            </a:r>
            <a:r>
              <a:rPr dirty="0"/>
              <a:t>ess</a:t>
            </a:r>
          </a:p>
          <a:p>
            <a:pPr marL="3175" algn="ctr">
              <a:lnSpc>
                <a:spcPct val="100000"/>
              </a:lnSpc>
              <a:spcBef>
                <a:spcPts val="45"/>
              </a:spcBef>
            </a:pPr>
            <a:r>
              <a:rPr sz="1800" b="0" dirty="0">
                <a:latin typeface="Arial"/>
                <a:cs typeface="Arial"/>
              </a:rPr>
              <a:t>Ope</a:t>
            </a:r>
            <a:r>
              <a:rPr sz="1800" b="0" spc="-10" dirty="0">
                <a:latin typeface="Arial"/>
                <a:cs typeface="Arial"/>
              </a:rPr>
              <a:t>n</a:t>
            </a:r>
            <a:r>
              <a:rPr sz="1800" b="0" dirty="0">
                <a:latin typeface="Arial"/>
                <a:cs typeface="Arial"/>
              </a:rPr>
              <a:t>i</a:t>
            </a:r>
            <a:r>
              <a:rPr sz="1800" b="0" spc="-10" dirty="0">
                <a:latin typeface="Arial"/>
                <a:cs typeface="Arial"/>
              </a:rPr>
              <a:t>n</a:t>
            </a:r>
            <a:r>
              <a:rPr sz="1800" b="0" dirty="0">
                <a:latin typeface="Arial"/>
                <a:cs typeface="Arial"/>
              </a:rPr>
              <a:t>g</a:t>
            </a:r>
            <a:r>
              <a:rPr sz="1800" b="0" spc="10" dirty="0">
                <a:latin typeface="Arial"/>
                <a:cs typeface="Arial"/>
              </a:rPr>
              <a:t> </a:t>
            </a:r>
            <a:r>
              <a:rPr sz="1800" b="0" spc="-25" dirty="0">
                <a:latin typeface="Arial"/>
                <a:cs typeface="Arial"/>
              </a:rPr>
              <a:t>y</a:t>
            </a:r>
            <a:r>
              <a:rPr sz="1800" b="0" dirty="0">
                <a:latin typeface="Arial"/>
                <a:cs typeface="Arial"/>
              </a:rPr>
              <a:t>our</a:t>
            </a:r>
            <a:r>
              <a:rPr sz="1800" b="0" spc="3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short 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57298" y="1781175"/>
            <a:ext cx="5629275" cy="3295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0100" y="2828874"/>
            <a:ext cx="2590800" cy="1200785"/>
          </a:xfrm>
          <a:prstGeom prst="rect">
            <a:avLst/>
          </a:prstGeom>
          <a:solidFill>
            <a:srgbClr val="FFFF00"/>
          </a:solidFill>
          <a:ln w="25400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4615" marR="8763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Go 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 cut 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sktop 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 ICON.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90900" y="3370071"/>
            <a:ext cx="876300" cy="118110"/>
          </a:xfrm>
          <a:custGeom>
            <a:avLst/>
            <a:gdLst/>
            <a:ahLst/>
            <a:cxnLst/>
            <a:rect l="l" t="t" r="r" b="b"/>
            <a:pathLst>
              <a:path w="876300" h="118110">
                <a:moveTo>
                  <a:pt x="826080" y="58927"/>
                </a:moveTo>
                <a:lnTo>
                  <a:pt x="768604" y="92455"/>
                </a:lnTo>
                <a:lnTo>
                  <a:pt x="762508" y="95884"/>
                </a:lnTo>
                <a:lnTo>
                  <a:pt x="760476" y="103758"/>
                </a:lnTo>
                <a:lnTo>
                  <a:pt x="764032" y="109727"/>
                </a:lnTo>
                <a:lnTo>
                  <a:pt x="767461" y="115823"/>
                </a:lnTo>
                <a:lnTo>
                  <a:pt x="775335" y="117855"/>
                </a:lnTo>
                <a:lnTo>
                  <a:pt x="781304" y="114299"/>
                </a:lnTo>
                <a:lnTo>
                  <a:pt x="854511" y="71627"/>
                </a:lnTo>
                <a:lnTo>
                  <a:pt x="851154" y="71627"/>
                </a:lnTo>
                <a:lnTo>
                  <a:pt x="851154" y="69849"/>
                </a:lnTo>
                <a:lnTo>
                  <a:pt x="844804" y="69849"/>
                </a:lnTo>
                <a:lnTo>
                  <a:pt x="826080" y="58927"/>
                </a:lnTo>
                <a:close/>
              </a:path>
              <a:path w="876300" h="118110">
                <a:moveTo>
                  <a:pt x="804309" y="46227"/>
                </a:moveTo>
                <a:lnTo>
                  <a:pt x="0" y="46227"/>
                </a:lnTo>
                <a:lnTo>
                  <a:pt x="0" y="71627"/>
                </a:lnTo>
                <a:lnTo>
                  <a:pt x="804309" y="71627"/>
                </a:lnTo>
                <a:lnTo>
                  <a:pt x="826080" y="58927"/>
                </a:lnTo>
                <a:lnTo>
                  <a:pt x="804309" y="46227"/>
                </a:lnTo>
                <a:close/>
              </a:path>
              <a:path w="876300" h="118110">
                <a:moveTo>
                  <a:pt x="854511" y="46227"/>
                </a:moveTo>
                <a:lnTo>
                  <a:pt x="851154" y="46227"/>
                </a:lnTo>
                <a:lnTo>
                  <a:pt x="851154" y="71627"/>
                </a:lnTo>
                <a:lnTo>
                  <a:pt x="854511" y="71627"/>
                </a:lnTo>
                <a:lnTo>
                  <a:pt x="876300" y="58927"/>
                </a:lnTo>
                <a:lnTo>
                  <a:pt x="854511" y="46227"/>
                </a:lnTo>
                <a:close/>
              </a:path>
              <a:path w="876300" h="118110">
                <a:moveTo>
                  <a:pt x="844804" y="48005"/>
                </a:moveTo>
                <a:lnTo>
                  <a:pt x="826080" y="58927"/>
                </a:lnTo>
                <a:lnTo>
                  <a:pt x="844804" y="69849"/>
                </a:lnTo>
                <a:lnTo>
                  <a:pt x="844804" y="48005"/>
                </a:lnTo>
                <a:close/>
              </a:path>
              <a:path w="876300" h="118110">
                <a:moveTo>
                  <a:pt x="851154" y="48005"/>
                </a:moveTo>
                <a:lnTo>
                  <a:pt x="844804" y="48005"/>
                </a:lnTo>
                <a:lnTo>
                  <a:pt x="844804" y="69849"/>
                </a:lnTo>
                <a:lnTo>
                  <a:pt x="851154" y="69849"/>
                </a:lnTo>
                <a:lnTo>
                  <a:pt x="851154" y="48005"/>
                </a:lnTo>
                <a:close/>
              </a:path>
              <a:path w="876300" h="118110">
                <a:moveTo>
                  <a:pt x="775335" y="0"/>
                </a:moveTo>
                <a:lnTo>
                  <a:pt x="767461" y="2031"/>
                </a:lnTo>
                <a:lnTo>
                  <a:pt x="764032" y="8127"/>
                </a:lnTo>
                <a:lnTo>
                  <a:pt x="760476" y="14096"/>
                </a:lnTo>
                <a:lnTo>
                  <a:pt x="762508" y="21970"/>
                </a:lnTo>
                <a:lnTo>
                  <a:pt x="768604" y="25399"/>
                </a:lnTo>
                <a:lnTo>
                  <a:pt x="826080" y="58927"/>
                </a:lnTo>
                <a:lnTo>
                  <a:pt x="844804" y="48005"/>
                </a:lnTo>
                <a:lnTo>
                  <a:pt x="851154" y="48005"/>
                </a:lnTo>
                <a:lnTo>
                  <a:pt x="851154" y="46227"/>
                </a:lnTo>
                <a:lnTo>
                  <a:pt x="854511" y="46227"/>
                </a:lnTo>
                <a:lnTo>
                  <a:pt x="781304" y="3555"/>
                </a:lnTo>
                <a:lnTo>
                  <a:pt x="77533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84411" y="620491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3773" y="73526"/>
            <a:ext cx="3919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Deli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er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t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he</a:t>
            </a:r>
            <a:r>
              <a:rPr sz="1200" spc="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right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utio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time,</a:t>
            </a:r>
            <a:r>
              <a:rPr sz="1200" spc="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y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</a:t>
            </a:r>
            <a:endParaRPr sz="1200">
              <a:latin typeface="Copperplate Gothic Bold"/>
              <a:cs typeface="Copperplate Gothic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" y="16764"/>
            <a:ext cx="854963" cy="978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42506"/>
            <a:ext cx="748753" cy="871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09270"/>
            <a:ext cx="9144000" cy="44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98334"/>
            <a:ext cx="9144000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" y="6509002"/>
            <a:ext cx="8823960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>New </a:t>
            </a:r>
            <a:r>
              <a:rPr spc="-65" dirty="0"/>
              <a:t>W</a:t>
            </a:r>
            <a:r>
              <a:rPr dirty="0"/>
              <a:t>ebFLIS</a:t>
            </a:r>
            <a:r>
              <a:rPr spc="-155" dirty="0"/>
              <a:t> </a:t>
            </a:r>
            <a:r>
              <a:rPr dirty="0"/>
              <a:t>Ac</a:t>
            </a:r>
            <a:r>
              <a:rPr spc="5" dirty="0"/>
              <a:t>c</a:t>
            </a:r>
            <a:r>
              <a:rPr dirty="0"/>
              <a:t>ess</a:t>
            </a:r>
          </a:p>
          <a:p>
            <a:pPr marL="2540" algn="ctr">
              <a:lnSpc>
                <a:spcPct val="100000"/>
              </a:lnSpc>
              <a:spcBef>
                <a:spcPts val="45"/>
              </a:spcBef>
            </a:pPr>
            <a:r>
              <a:rPr sz="1800" b="0" dirty="0">
                <a:latin typeface="Arial"/>
                <a:cs typeface="Arial"/>
              </a:rPr>
              <a:t>Co</a:t>
            </a:r>
            <a:r>
              <a:rPr sz="1800" b="0" spc="-10" dirty="0">
                <a:latin typeface="Arial"/>
                <a:cs typeface="Arial"/>
              </a:rPr>
              <a:t>n</a:t>
            </a:r>
            <a:r>
              <a:rPr sz="1800" b="0" dirty="0">
                <a:latin typeface="Arial"/>
                <a:cs typeface="Arial"/>
              </a:rPr>
              <a:t>sent</a:t>
            </a:r>
            <a:r>
              <a:rPr sz="1800" b="0" spc="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Ban</a:t>
            </a:r>
            <a:r>
              <a:rPr sz="1800" b="0" spc="-10" dirty="0">
                <a:latin typeface="Arial"/>
                <a:cs typeface="Arial"/>
              </a:rPr>
              <a:t>n</a:t>
            </a:r>
            <a:r>
              <a:rPr sz="1800" b="0" dirty="0"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05000" y="1447863"/>
            <a:ext cx="5115813" cy="4738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19400" y="5715000"/>
            <a:ext cx="1371600" cy="369570"/>
          </a:xfrm>
          <a:prstGeom prst="rect">
            <a:avLst/>
          </a:prstGeom>
          <a:solidFill>
            <a:srgbClr val="FFFF00"/>
          </a:solidFill>
          <a:ln w="25400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906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91000" y="5840704"/>
            <a:ext cx="685800" cy="118110"/>
          </a:xfrm>
          <a:custGeom>
            <a:avLst/>
            <a:gdLst/>
            <a:ahLst/>
            <a:cxnLst/>
            <a:rect l="l" t="t" r="r" b="b"/>
            <a:pathLst>
              <a:path w="685800" h="118110">
                <a:moveTo>
                  <a:pt x="584835" y="0"/>
                </a:moveTo>
                <a:lnTo>
                  <a:pt x="576961" y="2057"/>
                </a:lnTo>
                <a:lnTo>
                  <a:pt x="573532" y="8115"/>
                </a:lnTo>
                <a:lnTo>
                  <a:pt x="569976" y="14173"/>
                </a:lnTo>
                <a:lnTo>
                  <a:pt x="572008" y="21945"/>
                </a:lnTo>
                <a:lnTo>
                  <a:pt x="613742" y="46265"/>
                </a:lnTo>
                <a:lnTo>
                  <a:pt x="660654" y="46266"/>
                </a:lnTo>
                <a:lnTo>
                  <a:pt x="660654" y="71666"/>
                </a:lnTo>
                <a:lnTo>
                  <a:pt x="613722" y="71666"/>
                </a:lnTo>
                <a:lnTo>
                  <a:pt x="572008" y="95973"/>
                </a:lnTo>
                <a:lnTo>
                  <a:pt x="569976" y="103746"/>
                </a:lnTo>
                <a:lnTo>
                  <a:pt x="573532" y="109804"/>
                </a:lnTo>
                <a:lnTo>
                  <a:pt x="576961" y="115862"/>
                </a:lnTo>
                <a:lnTo>
                  <a:pt x="584835" y="117919"/>
                </a:lnTo>
                <a:lnTo>
                  <a:pt x="590804" y="114376"/>
                </a:lnTo>
                <a:lnTo>
                  <a:pt x="664026" y="71666"/>
                </a:lnTo>
                <a:lnTo>
                  <a:pt x="660654" y="71666"/>
                </a:lnTo>
                <a:lnTo>
                  <a:pt x="664048" y="71653"/>
                </a:lnTo>
                <a:lnTo>
                  <a:pt x="685800" y="58966"/>
                </a:lnTo>
                <a:lnTo>
                  <a:pt x="590804" y="3543"/>
                </a:lnTo>
                <a:lnTo>
                  <a:pt x="584835" y="0"/>
                </a:lnTo>
                <a:close/>
              </a:path>
              <a:path w="685800" h="118110">
                <a:moveTo>
                  <a:pt x="635504" y="58959"/>
                </a:moveTo>
                <a:lnTo>
                  <a:pt x="613723" y="71665"/>
                </a:lnTo>
                <a:lnTo>
                  <a:pt x="660654" y="71666"/>
                </a:lnTo>
                <a:lnTo>
                  <a:pt x="660654" y="69926"/>
                </a:lnTo>
                <a:lnTo>
                  <a:pt x="654304" y="69926"/>
                </a:lnTo>
                <a:lnTo>
                  <a:pt x="635504" y="58959"/>
                </a:lnTo>
                <a:close/>
              </a:path>
              <a:path w="685800" h="118110">
                <a:moveTo>
                  <a:pt x="0" y="46253"/>
                </a:moveTo>
                <a:lnTo>
                  <a:pt x="0" y="71653"/>
                </a:lnTo>
                <a:lnTo>
                  <a:pt x="613743" y="71653"/>
                </a:lnTo>
                <a:lnTo>
                  <a:pt x="635504" y="58959"/>
                </a:lnTo>
                <a:lnTo>
                  <a:pt x="613742" y="46265"/>
                </a:lnTo>
                <a:lnTo>
                  <a:pt x="0" y="46253"/>
                </a:lnTo>
                <a:close/>
              </a:path>
              <a:path w="685800" h="118110">
                <a:moveTo>
                  <a:pt x="654304" y="47993"/>
                </a:moveTo>
                <a:lnTo>
                  <a:pt x="635504" y="58959"/>
                </a:lnTo>
                <a:lnTo>
                  <a:pt x="654304" y="69926"/>
                </a:lnTo>
                <a:lnTo>
                  <a:pt x="654304" y="47993"/>
                </a:lnTo>
                <a:close/>
              </a:path>
              <a:path w="685800" h="118110">
                <a:moveTo>
                  <a:pt x="660654" y="47993"/>
                </a:moveTo>
                <a:lnTo>
                  <a:pt x="654304" y="47993"/>
                </a:lnTo>
                <a:lnTo>
                  <a:pt x="654304" y="69926"/>
                </a:lnTo>
                <a:lnTo>
                  <a:pt x="660654" y="69926"/>
                </a:lnTo>
                <a:lnTo>
                  <a:pt x="660654" y="47993"/>
                </a:lnTo>
                <a:close/>
              </a:path>
              <a:path w="685800" h="118110">
                <a:moveTo>
                  <a:pt x="613742" y="46265"/>
                </a:moveTo>
                <a:lnTo>
                  <a:pt x="635504" y="58959"/>
                </a:lnTo>
                <a:lnTo>
                  <a:pt x="654304" y="47993"/>
                </a:lnTo>
                <a:lnTo>
                  <a:pt x="660654" y="47993"/>
                </a:lnTo>
                <a:lnTo>
                  <a:pt x="660654" y="46266"/>
                </a:lnTo>
                <a:lnTo>
                  <a:pt x="613742" y="4626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11</a:t>
            </a:fld>
            <a:endParaRPr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3773" y="73526"/>
            <a:ext cx="3919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Deli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er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t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he</a:t>
            </a:r>
            <a:r>
              <a:rPr sz="1200" spc="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right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utio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time,</a:t>
            </a:r>
            <a:r>
              <a:rPr sz="1200" spc="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y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</a:t>
            </a:r>
            <a:endParaRPr sz="1200">
              <a:latin typeface="Copperplate Gothic Bold"/>
              <a:cs typeface="Copperplate Gothic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" y="16764"/>
            <a:ext cx="854963" cy="978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42506"/>
            <a:ext cx="748753" cy="871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09270"/>
            <a:ext cx="9144000" cy="44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98334"/>
            <a:ext cx="9144000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" y="6509002"/>
            <a:ext cx="8823960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84411" y="620491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>New </a:t>
            </a:r>
            <a:r>
              <a:rPr spc="-65" dirty="0"/>
              <a:t>W</a:t>
            </a:r>
            <a:r>
              <a:rPr dirty="0"/>
              <a:t>ebFLIS</a:t>
            </a:r>
            <a:r>
              <a:rPr spc="-155" dirty="0"/>
              <a:t> </a:t>
            </a:r>
            <a:r>
              <a:rPr dirty="0"/>
              <a:t>Ac</a:t>
            </a:r>
            <a:r>
              <a:rPr spc="5" dirty="0"/>
              <a:t>c</a:t>
            </a:r>
            <a:r>
              <a:rPr dirty="0"/>
              <a:t>ess</a:t>
            </a:r>
          </a:p>
          <a:p>
            <a:pPr marL="3175" algn="ctr">
              <a:lnSpc>
                <a:spcPct val="100000"/>
              </a:lnSpc>
              <a:spcBef>
                <a:spcPts val="45"/>
              </a:spcBef>
            </a:pPr>
            <a:r>
              <a:rPr sz="1800" b="0" dirty="0">
                <a:latin typeface="Arial"/>
                <a:cs typeface="Arial"/>
              </a:rPr>
              <a:t>Start</a:t>
            </a:r>
            <a:r>
              <a:rPr sz="1800" b="0" spc="-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us</a:t>
            </a:r>
            <a:r>
              <a:rPr sz="1800" b="0" spc="-10" dirty="0">
                <a:latin typeface="Arial"/>
                <a:cs typeface="Arial"/>
              </a:rPr>
              <a:t>i</a:t>
            </a:r>
            <a:r>
              <a:rPr sz="1800" b="0" dirty="0">
                <a:latin typeface="Arial"/>
                <a:cs typeface="Arial"/>
              </a:rPr>
              <a:t>ng</a:t>
            </a:r>
            <a:r>
              <a:rPr sz="1800" b="0" spc="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the New</a:t>
            </a:r>
            <a:r>
              <a:rPr sz="1800" b="0" spc="10" dirty="0">
                <a:latin typeface="Arial"/>
                <a:cs typeface="Arial"/>
              </a:rPr>
              <a:t> </a:t>
            </a:r>
            <a:r>
              <a:rPr sz="1800" b="0" spc="-30" dirty="0">
                <a:latin typeface="Arial"/>
                <a:cs typeface="Arial"/>
              </a:rPr>
              <a:t>W</a:t>
            </a:r>
            <a:r>
              <a:rPr sz="1800" b="0" dirty="0">
                <a:latin typeface="Arial"/>
                <a:cs typeface="Arial"/>
              </a:rPr>
              <a:t>ebFLIS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81200" y="1447736"/>
            <a:ext cx="5334000" cy="41794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07794" y="5983101"/>
            <a:ext cx="52412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ou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y q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esti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spc="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532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9946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5691" y="73152"/>
            <a:ext cx="7040880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0011" y="12191"/>
            <a:ext cx="6579108" cy="963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47469" y="190351"/>
            <a:ext cx="5983605" cy="60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3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DEFENS</a:t>
            </a:r>
            <a:r>
              <a:rPr sz="2800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28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2800" spc="-3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OG</a:t>
            </a:r>
            <a:r>
              <a:rPr sz="28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I</a:t>
            </a:r>
            <a:r>
              <a:rPr sz="2800" spc="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</a:t>
            </a:r>
            <a:r>
              <a:rPr sz="2800" spc="-4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28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GE</a:t>
            </a:r>
            <a:r>
              <a:rPr sz="2800" spc="-4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</a:t>
            </a:r>
            <a:r>
              <a:rPr sz="2800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CY</a:t>
            </a:r>
            <a:endParaRPr sz="2800">
              <a:latin typeface="Copperplate Gothic Bold"/>
              <a:cs typeface="Copperplate Gothic Bold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AMERI</a:t>
            </a:r>
            <a:r>
              <a:rPr sz="1400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C</a:t>
            </a:r>
            <a:r>
              <a:rPr sz="14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A</a:t>
            </a:r>
            <a:r>
              <a:rPr sz="1400" spc="5" dirty="0">
                <a:solidFill>
                  <a:srgbClr val="FFFFFF"/>
                </a:solidFill>
                <a:latin typeface="MS PGothic"/>
                <a:cs typeface="MS PGothic"/>
              </a:rPr>
              <a:t>’</a:t>
            </a:r>
            <a:r>
              <a:rPr sz="14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4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OM</a:t>
            </a:r>
            <a:r>
              <a:rPr sz="1400" spc="-3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B</a:t>
            </a:r>
            <a:r>
              <a:rPr sz="1400" spc="-1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A</a:t>
            </a:r>
            <a:r>
              <a:rPr sz="14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</a:t>
            </a:r>
            <a:r>
              <a:rPr sz="1400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4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G</a:t>
            </a: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I</a:t>
            </a:r>
            <a:r>
              <a:rPr sz="1400" spc="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TIC</a:t>
            </a:r>
            <a:r>
              <a:rPr sz="14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400" spc="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4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U</a:t>
            </a:r>
            <a:r>
              <a:rPr sz="14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PP</a:t>
            </a: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400" spc="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</a:t>
            </a:r>
            <a:r>
              <a:rPr sz="14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</a:t>
            </a:r>
            <a:r>
              <a:rPr sz="1400" spc="-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G</a:t>
            </a:r>
            <a:r>
              <a:rPr sz="14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ENCY</a:t>
            </a:r>
            <a:endParaRPr sz="1400">
              <a:latin typeface="Copperplate Gothic Bold"/>
              <a:cs typeface="Copperplate Gothic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2692" y="16764"/>
            <a:ext cx="1370076" cy="15773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42544"/>
            <a:ext cx="1263967" cy="14718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09270"/>
            <a:ext cx="9144000" cy="4487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498334"/>
            <a:ext cx="9144000" cy="3459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260" y="6509002"/>
            <a:ext cx="8823960" cy="348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3773" y="73526"/>
            <a:ext cx="3919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Deli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er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t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he</a:t>
            </a:r>
            <a:r>
              <a:rPr sz="1200" spc="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right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utio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time,</a:t>
            </a:r>
            <a:r>
              <a:rPr sz="1200" spc="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y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</a:t>
            </a:r>
            <a:endParaRPr sz="1200">
              <a:latin typeface="Copperplate Gothic Bold"/>
              <a:cs typeface="Copperplate Gothic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" y="16764"/>
            <a:ext cx="854963" cy="978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42506"/>
            <a:ext cx="748753" cy="871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09270"/>
            <a:ext cx="9144000" cy="44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98334"/>
            <a:ext cx="9144000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" y="6509002"/>
            <a:ext cx="8823960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>New </a:t>
            </a:r>
            <a:r>
              <a:rPr spc="-65" dirty="0"/>
              <a:t>W</a:t>
            </a:r>
            <a:r>
              <a:rPr dirty="0"/>
              <a:t>ebFLIS</a:t>
            </a:r>
            <a:r>
              <a:rPr spc="-155" dirty="0"/>
              <a:t> </a:t>
            </a:r>
            <a:r>
              <a:rPr dirty="0"/>
              <a:t>Ac</a:t>
            </a:r>
            <a:r>
              <a:rPr spc="5" dirty="0"/>
              <a:t>c</a:t>
            </a:r>
            <a:r>
              <a:rPr dirty="0"/>
              <a:t>ess</a:t>
            </a:r>
          </a:p>
          <a:p>
            <a:pPr marL="5715" algn="ctr">
              <a:lnSpc>
                <a:spcPct val="100000"/>
              </a:lnSpc>
              <a:spcBef>
                <a:spcPts val="45"/>
              </a:spcBef>
            </a:pPr>
            <a:r>
              <a:rPr sz="1800" b="0" dirty="0">
                <a:latin typeface="Arial"/>
                <a:cs typeface="Arial"/>
              </a:rPr>
              <a:t>Cre</a:t>
            </a:r>
            <a:r>
              <a:rPr sz="1800" b="0" spc="-10" dirty="0">
                <a:latin typeface="Arial"/>
                <a:cs typeface="Arial"/>
              </a:rPr>
              <a:t>a</a:t>
            </a:r>
            <a:r>
              <a:rPr sz="1800" b="0" dirty="0">
                <a:latin typeface="Arial"/>
                <a:cs typeface="Arial"/>
              </a:rPr>
              <a:t>te</a:t>
            </a:r>
            <a:r>
              <a:rPr sz="1800" b="0" spc="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 New</a:t>
            </a:r>
            <a:r>
              <a:rPr sz="1800" b="0" spc="-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fold</a:t>
            </a:r>
            <a:r>
              <a:rPr sz="1800" b="0" spc="-10" dirty="0">
                <a:latin typeface="Arial"/>
                <a:cs typeface="Arial"/>
              </a:rPr>
              <a:t>e</a:t>
            </a:r>
            <a:r>
              <a:rPr sz="1800" b="0" dirty="0">
                <a:latin typeface="Arial"/>
                <a:cs typeface="Arial"/>
              </a:rPr>
              <a:t>r</a:t>
            </a:r>
            <a:r>
              <a:rPr sz="1800" b="0" spc="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on </a:t>
            </a:r>
            <a:r>
              <a:rPr sz="1800" b="0" spc="-30" dirty="0">
                <a:latin typeface="Arial"/>
                <a:cs typeface="Arial"/>
              </a:rPr>
              <a:t>y</a:t>
            </a:r>
            <a:r>
              <a:rPr sz="1800" b="0" dirty="0">
                <a:latin typeface="Arial"/>
                <a:cs typeface="Arial"/>
              </a:rPr>
              <a:t>our</a:t>
            </a:r>
            <a:r>
              <a:rPr sz="1800" b="0" spc="3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desk top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0" y="1981200"/>
            <a:ext cx="6981190" cy="35330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62800" y="1381074"/>
            <a:ext cx="1447800" cy="1200785"/>
          </a:xfrm>
          <a:prstGeom prst="rect">
            <a:avLst/>
          </a:prstGeom>
          <a:solidFill>
            <a:srgbClr val="FFFF00"/>
          </a:solidFill>
          <a:ln w="25400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3670" marR="104775" indent="-381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2. 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fol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“Pub 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FLIS</a:t>
            </a:r>
            <a:endParaRPr sz="1800">
              <a:latin typeface="Arial"/>
              <a:cs typeface="Arial"/>
            </a:endParaRPr>
          </a:p>
          <a:p>
            <a:pPr marL="3498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arch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875" y="1828812"/>
            <a:ext cx="2171700" cy="1263650"/>
          </a:xfrm>
          <a:prstGeom prst="rect">
            <a:avLst/>
          </a:prstGeom>
          <a:solidFill>
            <a:srgbClr val="FFFF00"/>
          </a:solidFill>
          <a:ln w="25400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9070" marR="168910" indent="8636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1. Ri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ht click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, 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 cl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New 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 Fo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16317" y="3089275"/>
            <a:ext cx="420370" cy="1711325"/>
          </a:xfrm>
          <a:custGeom>
            <a:avLst/>
            <a:gdLst/>
            <a:ahLst/>
            <a:cxnLst/>
            <a:rect l="l" t="t" r="r" b="b"/>
            <a:pathLst>
              <a:path w="420369" h="1711325">
                <a:moveTo>
                  <a:pt x="315556" y="1607693"/>
                </a:moveTo>
                <a:lnTo>
                  <a:pt x="305142" y="1617091"/>
                </a:lnTo>
                <a:lnTo>
                  <a:pt x="304761" y="1625092"/>
                </a:lnTo>
                <a:lnTo>
                  <a:pt x="309587" y="1630299"/>
                </a:lnTo>
                <a:lnTo>
                  <a:pt x="383882" y="1711325"/>
                </a:lnTo>
                <a:lnTo>
                  <a:pt x="390996" y="1689481"/>
                </a:lnTo>
                <a:lnTo>
                  <a:pt x="366102" y="1689481"/>
                </a:lnTo>
                <a:lnTo>
                  <a:pt x="356105" y="1643491"/>
                </a:lnTo>
                <a:lnTo>
                  <a:pt x="328256" y="1613154"/>
                </a:lnTo>
                <a:lnTo>
                  <a:pt x="323557" y="1607947"/>
                </a:lnTo>
                <a:lnTo>
                  <a:pt x="315556" y="1607693"/>
                </a:lnTo>
                <a:close/>
              </a:path>
              <a:path w="420369" h="1711325">
                <a:moveTo>
                  <a:pt x="356105" y="1643491"/>
                </a:moveTo>
                <a:lnTo>
                  <a:pt x="366102" y="1689481"/>
                </a:lnTo>
                <a:lnTo>
                  <a:pt x="390994" y="1684020"/>
                </a:lnTo>
                <a:lnTo>
                  <a:pt x="390746" y="1682877"/>
                </a:lnTo>
                <a:lnTo>
                  <a:pt x="366483" y="1682877"/>
                </a:lnTo>
                <a:lnTo>
                  <a:pt x="373204" y="1662118"/>
                </a:lnTo>
                <a:lnTo>
                  <a:pt x="356105" y="1643491"/>
                </a:lnTo>
                <a:close/>
              </a:path>
              <a:path w="420369" h="1711325">
                <a:moveTo>
                  <a:pt x="403059" y="1588643"/>
                </a:moveTo>
                <a:lnTo>
                  <a:pt x="395820" y="1592199"/>
                </a:lnTo>
                <a:lnTo>
                  <a:pt x="380998" y="1638045"/>
                </a:lnTo>
                <a:lnTo>
                  <a:pt x="390994" y="1684020"/>
                </a:lnTo>
                <a:lnTo>
                  <a:pt x="366102" y="1689481"/>
                </a:lnTo>
                <a:lnTo>
                  <a:pt x="390996" y="1689481"/>
                </a:lnTo>
                <a:lnTo>
                  <a:pt x="417918" y="1606804"/>
                </a:lnTo>
                <a:lnTo>
                  <a:pt x="420077" y="1600073"/>
                </a:lnTo>
                <a:lnTo>
                  <a:pt x="416394" y="1592961"/>
                </a:lnTo>
                <a:lnTo>
                  <a:pt x="403059" y="1588643"/>
                </a:lnTo>
                <a:close/>
              </a:path>
              <a:path w="420369" h="1711325">
                <a:moveTo>
                  <a:pt x="373204" y="1662118"/>
                </a:moveTo>
                <a:lnTo>
                  <a:pt x="366483" y="1682877"/>
                </a:lnTo>
                <a:lnTo>
                  <a:pt x="387946" y="1678177"/>
                </a:lnTo>
                <a:lnTo>
                  <a:pt x="373204" y="1662118"/>
                </a:lnTo>
                <a:close/>
              </a:path>
              <a:path w="420369" h="1711325">
                <a:moveTo>
                  <a:pt x="380998" y="1638045"/>
                </a:moveTo>
                <a:lnTo>
                  <a:pt x="373204" y="1662118"/>
                </a:lnTo>
                <a:lnTo>
                  <a:pt x="387946" y="1678177"/>
                </a:lnTo>
                <a:lnTo>
                  <a:pt x="366483" y="1682877"/>
                </a:lnTo>
                <a:lnTo>
                  <a:pt x="390746" y="1682877"/>
                </a:lnTo>
                <a:lnTo>
                  <a:pt x="380998" y="1638045"/>
                </a:lnTo>
                <a:close/>
              </a:path>
              <a:path w="420369" h="1711325">
                <a:moveTo>
                  <a:pt x="24815" y="0"/>
                </a:moveTo>
                <a:lnTo>
                  <a:pt x="0" y="5334"/>
                </a:lnTo>
                <a:lnTo>
                  <a:pt x="356105" y="1643491"/>
                </a:lnTo>
                <a:lnTo>
                  <a:pt x="373204" y="1662118"/>
                </a:lnTo>
                <a:lnTo>
                  <a:pt x="380998" y="1638045"/>
                </a:lnTo>
                <a:lnTo>
                  <a:pt x="2481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0257" y="2255773"/>
            <a:ext cx="509270" cy="216535"/>
          </a:xfrm>
          <a:custGeom>
            <a:avLst/>
            <a:gdLst/>
            <a:ahLst/>
            <a:cxnLst/>
            <a:rect l="l" t="t" r="r" b="b"/>
            <a:pathLst>
              <a:path w="509269" h="216535">
                <a:moveTo>
                  <a:pt x="436969" y="33509"/>
                </a:moveTo>
                <a:lnTo>
                  <a:pt x="0" y="192659"/>
                </a:lnTo>
                <a:lnTo>
                  <a:pt x="8636" y="216535"/>
                </a:lnTo>
                <a:lnTo>
                  <a:pt x="445832" y="57302"/>
                </a:lnTo>
                <a:lnTo>
                  <a:pt x="461860" y="38028"/>
                </a:lnTo>
                <a:lnTo>
                  <a:pt x="436969" y="33509"/>
                </a:lnTo>
                <a:close/>
              </a:path>
              <a:path w="509269" h="216535">
                <a:moveTo>
                  <a:pt x="490294" y="17399"/>
                </a:moveTo>
                <a:lnTo>
                  <a:pt x="481203" y="17399"/>
                </a:lnTo>
                <a:lnTo>
                  <a:pt x="489839" y="41275"/>
                </a:lnTo>
                <a:lnTo>
                  <a:pt x="445832" y="57302"/>
                </a:lnTo>
                <a:lnTo>
                  <a:pt x="414909" y="94488"/>
                </a:lnTo>
                <a:lnTo>
                  <a:pt x="415544" y="102489"/>
                </a:lnTo>
                <a:lnTo>
                  <a:pt x="421005" y="106934"/>
                </a:lnTo>
                <a:lnTo>
                  <a:pt x="426339" y="111506"/>
                </a:lnTo>
                <a:lnTo>
                  <a:pt x="434340" y="110744"/>
                </a:lnTo>
                <a:lnTo>
                  <a:pt x="438912" y="105410"/>
                </a:lnTo>
                <a:lnTo>
                  <a:pt x="509143" y="20828"/>
                </a:lnTo>
                <a:lnTo>
                  <a:pt x="490294" y="17399"/>
                </a:lnTo>
                <a:close/>
              </a:path>
              <a:path w="509269" h="216535">
                <a:moveTo>
                  <a:pt x="461860" y="38028"/>
                </a:moveTo>
                <a:lnTo>
                  <a:pt x="445832" y="57302"/>
                </a:lnTo>
                <a:lnTo>
                  <a:pt x="488095" y="41910"/>
                </a:lnTo>
                <a:lnTo>
                  <a:pt x="483235" y="41910"/>
                </a:lnTo>
                <a:lnTo>
                  <a:pt x="461860" y="38028"/>
                </a:lnTo>
                <a:close/>
              </a:path>
              <a:path w="509269" h="216535">
                <a:moveTo>
                  <a:pt x="475742" y="21336"/>
                </a:moveTo>
                <a:lnTo>
                  <a:pt x="461860" y="38028"/>
                </a:lnTo>
                <a:lnTo>
                  <a:pt x="483235" y="41910"/>
                </a:lnTo>
                <a:lnTo>
                  <a:pt x="475742" y="21336"/>
                </a:lnTo>
                <a:close/>
              </a:path>
              <a:path w="509269" h="216535">
                <a:moveTo>
                  <a:pt x="482627" y="21336"/>
                </a:moveTo>
                <a:lnTo>
                  <a:pt x="475742" y="21336"/>
                </a:lnTo>
                <a:lnTo>
                  <a:pt x="483235" y="41910"/>
                </a:lnTo>
                <a:lnTo>
                  <a:pt x="488095" y="41910"/>
                </a:lnTo>
                <a:lnTo>
                  <a:pt x="489839" y="41275"/>
                </a:lnTo>
                <a:lnTo>
                  <a:pt x="482627" y="21336"/>
                </a:lnTo>
                <a:close/>
              </a:path>
              <a:path w="509269" h="216535">
                <a:moveTo>
                  <a:pt x="481203" y="17399"/>
                </a:moveTo>
                <a:lnTo>
                  <a:pt x="436969" y="33509"/>
                </a:lnTo>
                <a:lnTo>
                  <a:pt x="461860" y="38028"/>
                </a:lnTo>
                <a:lnTo>
                  <a:pt x="475742" y="21336"/>
                </a:lnTo>
                <a:lnTo>
                  <a:pt x="482627" y="21336"/>
                </a:lnTo>
                <a:lnTo>
                  <a:pt x="481203" y="17399"/>
                </a:lnTo>
                <a:close/>
              </a:path>
              <a:path w="509269" h="216535">
                <a:moveTo>
                  <a:pt x="394081" y="0"/>
                </a:moveTo>
                <a:lnTo>
                  <a:pt x="387477" y="4572"/>
                </a:lnTo>
                <a:lnTo>
                  <a:pt x="384937" y="18288"/>
                </a:lnTo>
                <a:lnTo>
                  <a:pt x="389509" y="24892"/>
                </a:lnTo>
                <a:lnTo>
                  <a:pt x="436969" y="33509"/>
                </a:lnTo>
                <a:lnTo>
                  <a:pt x="481203" y="17399"/>
                </a:lnTo>
                <a:lnTo>
                  <a:pt x="490294" y="17399"/>
                </a:lnTo>
                <a:lnTo>
                  <a:pt x="400939" y="1143"/>
                </a:lnTo>
                <a:lnTo>
                  <a:pt x="39408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9400" y="1973960"/>
            <a:ext cx="544195" cy="769620"/>
          </a:xfrm>
          <a:custGeom>
            <a:avLst/>
            <a:gdLst/>
            <a:ahLst/>
            <a:cxnLst/>
            <a:rect l="l" t="t" r="r" b="b"/>
            <a:pathLst>
              <a:path w="544195" h="769619">
                <a:moveTo>
                  <a:pt x="15747" y="647446"/>
                </a:moveTo>
                <a:lnTo>
                  <a:pt x="9651" y="652653"/>
                </a:lnTo>
                <a:lnTo>
                  <a:pt x="9016" y="659638"/>
                </a:lnTo>
                <a:lnTo>
                  <a:pt x="0" y="769239"/>
                </a:lnTo>
                <a:lnTo>
                  <a:pt x="28955" y="755904"/>
                </a:lnTo>
                <a:lnTo>
                  <a:pt x="24764" y="755904"/>
                </a:lnTo>
                <a:lnTo>
                  <a:pt x="4063" y="741299"/>
                </a:lnTo>
                <a:lnTo>
                  <a:pt x="30975" y="702854"/>
                </a:lnTo>
                <a:lnTo>
                  <a:pt x="34416" y="661797"/>
                </a:lnTo>
                <a:lnTo>
                  <a:pt x="34924" y="654812"/>
                </a:lnTo>
                <a:lnTo>
                  <a:pt x="29717" y="648589"/>
                </a:lnTo>
                <a:lnTo>
                  <a:pt x="22732" y="648081"/>
                </a:lnTo>
                <a:lnTo>
                  <a:pt x="15747" y="647446"/>
                </a:lnTo>
                <a:close/>
              </a:path>
              <a:path w="544195" h="769619">
                <a:moveTo>
                  <a:pt x="30975" y="702854"/>
                </a:moveTo>
                <a:lnTo>
                  <a:pt x="4063" y="741299"/>
                </a:lnTo>
                <a:lnTo>
                  <a:pt x="24764" y="755904"/>
                </a:lnTo>
                <a:lnTo>
                  <a:pt x="29121" y="749681"/>
                </a:lnTo>
                <a:lnTo>
                  <a:pt x="27050" y="749681"/>
                </a:lnTo>
                <a:lnTo>
                  <a:pt x="9143" y="737108"/>
                </a:lnTo>
                <a:lnTo>
                  <a:pt x="28868" y="727997"/>
                </a:lnTo>
                <a:lnTo>
                  <a:pt x="30975" y="702854"/>
                </a:lnTo>
                <a:close/>
              </a:path>
              <a:path w="544195" h="769619">
                <a:moveTo>
                  <a:pt x="95630" y="697230"/>
                </a:moveTo>
                <a:lnTo>
                  <a:pt x="89153" y="700151"/>
                </a:lnTo>
                <a:lnTo>
                  <a:pt x="51677" y="717461"/>
                </a:lnTo>
                <a:lnTo>
                  <a:pt x="24764" y="755904"/>
                </a:lnTo>
                <a:lnTo>
                  <a:pt x="28955" y="755904"/>
                </a:lnTo>
                <a:lnTo>
                  <a:pt x="106171" y="720344"/>
                </a:lnTo>
                <a:lnTo>
                  <a:pt x="108965" y="712724"/>
                </a:lnTo>
                <a:lnTo>
                  <a:pt x="103123" y="700024"/>
                </a:lnTo>
                <a:lnTo>
                  <a:pt x="95630" y="697230"/>
                </a:lnTo>
                <a:close/>
              </a:path>
              <a:path w="544195" h="769619">
                <a:moveTo>
                  <a:pt x="28868" y="727997"/>
                </a:moveTo>
                <a:lnTo>
                  <a:pt x="9143" y="737108"/>
                </a:lnTo>
                <a:lnTo>
                  <a:pt x="27050" y="749681"/>
                </a:lnTo>
                <a:lnTo>
                  <a:pt x="28868" y="727997"/>
                </a:lnTo>
                <a:close/>
              </a:path>
              <a:path w="544195" h="769619">
                <a:moveTo>
                  <a:pt x="51677" y="717461"/>
                </a:moveTo>
                <a:lnTo>
                  <a:pt x="28868" y="727997"/>
                </a:lnTo>
                <a:lnTo>
                  <a:pt x="27050" y="749681"/>
                </a:lnTo>
                <a:lnTo>
                  <a:pt x="29121" y="749681"/>
                </a:lnTo>
                <a:lnTo>
                  <a:pt x="51677" y="717461"/>
                </a:lnTo>
                <a:close/>
              </a:path>
              <a:path w="544195" h="769619">
                <a:moveTo>
                  <a:pt x="522985" y="0"/>
                </a:moveTo>
                <a:lnTo>
                  <a:pt x="30975" y="702854"/>
                </a:lnTo>
                <a:lnTo>
                  <a:pt x="28868" y="727997"/>
                </a:lnTo>
                <a:lnTo>
                  <a:pt x="51677" y="717461"/>
                </a:lnTo>
                <a:lnTo>
                  <a:pt x="543813" y="14478"/>
                </a:lnTo>
                <a:lnTo>
                  <a:pt x="52298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2</a:t>
            </a:fld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3773" y="73526"/>
            <a:ext cx="3919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Deli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er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t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he</a:t>
            </a:r>
            <a:r>
              <a:rPr sz="1200" spc="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right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utio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time,</a:t>
            </a:r>
            <a:r>
              <a:rPr sz="1200" spc="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y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</a:t>
            </a:r>
            <a:endParaRPr sz="1200">
              <a:latin typeface="Copperplate Gothic Bold"/>
              <a:cs typeface="Copperplate Gothic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" y="16764"/>
            <a:ext cx="854963" cy="978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42506"/>
            <a:ext cx="748753" cy="871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09270"/>
            <a:ext cx="9144000" cy="44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98334"/>
            <a:ext cx="9144000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" y="6509002"/>
            <a:ext cx="8823960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1836" y="1089080"/>
            <a:ext cx="682561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89810">
              <a:lnSpc>
                <a:spcPct val="133300"/>
              </a:lnSpc>
            </a:pPr>
            <a:r>
              <a:rPr sz="1800" dirty="0">
                <a:latin typeface="Arial"/>
                <a:cs typeface="Arial"/>
              </a:rPr>
              <a:t>Go 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fo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ing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site: 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http:/</a:t>
            </a:r>
            <a:r>
              <a:rPr sz="1800" u="heavy" spc="5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/</a:t>
            </a:r>
            <a:r>
              <a:rPr sz="1800" u="heavy" spc="-3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ww</a:t>
            </a:r>
            <a:r>
              <a:rPr sz="1800" u="heavy" spc="-114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w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.logisticsi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n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for</a:t>
            </a:r>
            <a:r>
              <a:rPr sz="1800" u="heavy" spc="1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m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ati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o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n</a:t>
            </a:r>
            <a:r>
              <a:rPr sz="1800" u="heavy" spc="5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s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erv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i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ce.dl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a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.mil/fo</a:t>
            </a:r>
            <a:r>
              <a:rPr sz="1800" u="heavy" spc="5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i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a/fo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i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a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_</a:t>
            </a:r>
            <a:r>
              <a:rPr sz="1800" u="heavy" spc="1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r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e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a</a:t>
            </a:r>
            <a:r>
              <a:rPr sz="1800" u="heavy" spc="5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d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i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n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g.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a</a:t>
            </a:r>
            <a:r>
              <a:rPr sz="1800" u="heavy" spc="1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s</a:t>
            </a:r>
            <a:r>
              <a:rPr sz="1800" u="heavy" spc="5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p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1795">
              <a:lnSpc>
                <a:spcPts val="4285"/>
              </a:lnSpc>
            </a:pPr>
            <a:r>
              <a:rPr dirty="0"/>
              <a:t>New </a:t>
            </a:r>
            <a:r>
              <a:rPr spc="-65" dirty="0"/>
              <a:t>W</a:t>
            </a:r>
            <a:r>
              <a:rPr dirty="0"/>
              <a:t>ebFLIS</a:t>
            </a:r>
            <a:r>
              <a:rPr spc="-155" dirty="0"/>
              <a:t> </a:t>
            </a:r>
            <a:r>
              <a:rPr dirty="0"/>
              <a:t>Ac</a:t>
            </a:r>
            <a:r>
              <a:rPr spc="5" dirty="0"/>
              <a:t>c</a:t>
            </a:r>
            <a:r>
              <a:rPr dirty="0"/>
              <a:t>ess</a:t>
            </a:r>
          </a:p>
        </p:txBody>
      </p:sp>
      <p:sp>
        <p:nvSpPr>
          <p:cNvPr id="10" name="object 10"/>
          <p:cNvSpPr/>
          <p:nvPr/>
        </p:nvSpPr>
        <p:spPr>
          <a:xfrm>
            <a:off x="1152525" y="1957323"/>
            <a:ext cx="6838950" cy="2943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33800" y="4944160"/>
            <a:ext cx="3429000" cy="646430"/>
          </a:xfrm>
          <a:prstGeom prst="rect">
            <a:avLst/>
          </a:prstGeom>
          <a:solidFill>
            <a:srgbClr val="FFFF00"/>
          </a:solidFill>
          <a:ln w="25400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16890" marR="467995" indent="-4127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Scro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cl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 “Pu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gFl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arc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.zip”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14600" y="4495800"/>
            <a:ext cx="1226185" cy="782320"/>
          </a:xfrm>
          <a:custGeom>
            <a:avLst/>
            <a:gdLst/>
            <a:ahLst/>
            <a:cxnLst/>
            <a:rect l="l" t="t" r="r" b="b"/>
            <a:pathLst>
              <a:path w="1226185" h="782320">
                <a:moveTo>
                  <a:pt x="42550" y="26945"/>
                </a:moveTo>
                <a:lnTo>
                  <a:pt x="54122" y="49220"/>
                </a:lnTo>
                <a:lnTo>
                  <a:pt x="1212469" y="782319"/>
                </a:lnTo>
                <a:lnTo>
                  <a:pt x="1225931" y="760857"/>
                </a:lnTo>
                <a:lnTo>
                  <a:pt x="67865" y="27857"/>
                </a:lnTo>
                <a:lnTo>
                  <a:pt x="42550" y="26945"/>
                </a:lnTo>
                <a:close/>
              </a:path>
              <a:path w="1226185" h="782320">
                <a:moveTo>
                  <a:pt x="0" y="0"/>
                </a:moveTo>
                <a:lnTo>
                  <a:pt x="50546" y="97662"/>
                </a:lnTo>
                <a:lnTo>
                  <a:pt x="53847" y="103885"/>
                </a:lnTo>
                <a:lnTo>
                  <a:pt x="61468" y="106298"/>
                </a:lnTo>
                <a:lnTo>
                  <a:pt x="67690" y="102996"/>
                </a:lnTo>
                <a:lnTo>
                  <a:pt x="73913" y="99821"/>
                </a:lnTo>
                <a:lnTo>
                  <a:pt x="76327" y="92074"/>
                </a:lnTo>
                <a:lnTo>
                  <a:pt x="73152" y="85851"/>
                </a:lnTo>
                <a:lnTo>
                  <a:pt x="54122" y="49220"/>
                </a:lnTo>
                <a:lnTo>
                  <a:pt x="14478" y="24129"/>
                </a:lnTo>
                <a:lnTo>
                  <a:pt x="28066" y="2666"/>
                </a:lnTo>
                <a:lnTo>
                  <a:pt x="74352" y="2666"/>
                </a:lnTo>
                <a:lnTo>
                  <a:pt x="0" y="0"/>
                </a:lnTo>
                <a:close/>
              </a:path>
              <a:path w="1226185" h="782320">
                <a:moveTo>
                  <a:pt x="28066" y="2666"/>
                </a:moveTo>
                <a:lnTo>
                  <a:pt x="14478" y="24129"/>
                </a:lnTo>
                <a:lnTo>
                  <a:pt x="54122" y="49220"/>
                </a:lnTo>
                <a:lnTo>
                  <a:pt x="42550" y="26945"/>
                </a:lnTo>
                <a:lnTo>
                  <a:pt x="20828" y="26161"/>
                </a:lnTo>
                <a:lnTo>
                  <a:pt x="32512" y="7619"/>
                </a:lnTo>
                <a:lnTo>
                  <a:pt x="35892" y="7619"/>
                </a:lnTo>
                <a:lnTo>
                  <a:pt x="28066" y="2666"/>
                </a:lnTo>
                <a:close/>
              </a:path>
              <a:path w="1226185" h="782320">
                <a:moveTo>
                  <a:pt x="74352" y="2666"/>
                </a:moveTo>
                <a:lnTo>
                  <a:pt x="28066" y="2666"/>
                </a:lnTo>
                <a:lnTo>
                  <a:pt x="67865" y="27857"/>
                </a:lnTo>
                <a:lnTo>
                  <a:pt x="115950" y="29590"/>
                </a:lnTo>
                <a:lnTo>
                  <a:pt x="121793" y="24129"/>
                </a:lnTo>
                <a:lnTo>
                  <a:pt x="122300" y="10032"/>
                </a:lnTo>
                <a:lnTo>
                  <a:pt x="116840" y="4190"/>
                </a:lnTo>
                <a:lnTo>
                  <a:pt x="74352" y="2666"/>
                </a:lnTo>
                <a:close/>
              </a:path>
              <a:path w="1226185" h="782320">
                <a:moveTo>
                  <a:pt x="35892" y="7619"/>
                </a:moveTo>
                <a:lnTo>
                  <a:pt x="32512" y="7619"/>
                </a:lnTo>
                <a:lnTo>
                  <a:pt x="42550" y="26945"/>
                </a:lnTo>
                <a:lnTo>
                  <a:pt x="67865" y="27857"/>
                </a:lnTo>
                <a:lnTo>
                  <a:pt x="35892" y="7619"/>
                </a:lnTo>
                <a:close/>
              </a:path>
              <a:path w="1226185" h="782320">
                <a:moveTo>
                  <a:pt x="32512" y="7619"/>
                </a:moveTo>
                <a:lnTo>
                  <a:pt x="20828" y="26161"/>
                </a:lnTo>
                <a:lnTo>
                  <a:pt x="42550" y="26945"/>
                </a:lnTo>
                <a:lnTo>
                  <a:pt x="32512" y="761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3773" y="73526"/>
            <a:ext cx="3919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Deli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er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t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he</a:t>
            </a:r>
            <a:r>
              <a:rPr sz="1200" spc="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right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utio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time,</a:t>
            </a:r>
            <a:r>
              <a:rPr sz="1200" spc="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y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</a:t>
            </a:r>
            <a:endParaRPr sz="1200">
              <a:latin typeface="Copperplate Gothic Bold"/>
              <a:cs typeface="Copperplate Gothic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" y="16764"/>
            <a:ext cx="854963" cy="978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42506"/>
            <a:ext cx="748753" cy="871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09270"/>
            <a:ext cx="9144000" cy="44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98334"/>
            <a:ext cx="9144000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" y="6509002"/>
            <a:ext cx="8823960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dirty="0"/>
              <a:t>New </a:t>
            </a:r>
            <a:r>
              <a:rPr spc="-65" dirty="0"/>
              <a:t>W</a:t>
            </a:r>
            <a:r>
              <a:rPr dirty="0"/>
              <a:t>ebFLIS</a:t>
            </a:r>
            <a:r>
              <a:rPr spc="-150" dirty="0"/>
              <a:t> </a:t>
            </a:r>
            <a:r>
              <a:rPr dirty="0"/>
              <a:t>Ac</a:t>
            </a:r>
            <a:r>
              <a:rPr spc="5" dirty="0"/>
              <a:t>c</a:t>
            </a:r>
            <a:r>
              <a:rPr dirty="0"/>
              <a:t>ess</a:t>
            </a:r>
          </a:p>
          <a:p>
            <a:pPr marL="12700" marR="5080" algn="ctr">
              <a:lnSpc>
                <a:spcPct val="100000"/>
              </a:lnSpc>
              <a:spcBef>
                <a:spcPts val="45"/>
              </a:spcBef>
            </a:pPr>
            <a:r>
              <a:rPr sz="1800" b="0" dirty="0">
                <a:latin typeface="Arial"/>
                <a:cs typeface="Arial"/>
              </a:rPr>
              <a:t>Af</a:t>
            </a:r>
            <a:r>
              <a:rPr sz="1800" b="0" spc="5" dirty="0">
                <a:latin typeface="Arial"/>
                <a:cs typeface="Arial"/>
              </a:rPr>
              <a:t>t</a:t>
            </a:r>
            <a:r>
              <a:rPr sz="1800" b="0" dirty="0">
                <a:latin typeface="Arial"/>
                <a:cs typeface="Arial"/>
              </a:rPr>
              <a:t>er</a:t>
            </a:r>
            <a:r>
              <a:rPr sz="1800" b="0" spc="-1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cl</a:t>
            </a:r>
            <a:r>
              <a:rPr sz="1800" b="0" spc="-10" dirty="0">
                <a:latin typeface="Arial"/>
                <a:cs typeface="Arial"/>
              </a:rPr>
              <a:t>i</a:t>
            </a:r>
            <a:r>
              <a:rPr sz="1800" b="0" dirty="0">
                <a:latin typeface="Arial"/>
                <a:cs typeface="Arial"/>
              </a:rPr>
              <a:t>cki</a:t>
            </a:r>
            <a:r>
              <a:rPr sz="1800" b="0" spc="-10" dirty="0">
                <a:latin typeface="Arial"/>
                <a:cs typeface="Arial"/>
              </a:rPr>
              <a:t>n</a:t>
            </a:r>
            <a:r>
              <a:rPr sz="1800" b="0" dirty="0">
                <a:latin typeface="Arial"/>
                <a:cs typeface="Arial"/>
              </a:rPr>
              <a:t>g</a:t>
            </a:r>
            <a:r>
              <a:rPr sz="1800" b="0" spc="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on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spc="5" dirty="0">
                <a:latin typeface="Arial"/>
                <a:cs typeface="Arial"/>
              </a:rPr>
              <a:t>t</a:t>
            </a:r>
            <a:r>
              <a:rPr sz="1800" b="0" dirty="0">
                <a:latin typeface="Arial"/>
                <a:cs typeface="Arial"/>
              </a:rPr>
              <a:t>he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li</a:t>
            </a:r>
            <a:r>
              <a:rPr sz="1800" b="0" spc="-10" dirty="0">
                <a:latin typeface="Arial"/>
                <a:cs typeface="Arial"/>
              </a:rPr>
              <a:t>n</a:t>
            </a:r>
            <a:r>
              <a:rPr sz="1800" b="0" dirty="0">
                <a:latin typeface="Arial"/>
                <a:cs typeface="Arial"/>
              </a:rPr>
              <a:t>k</a:t>
            </a:r>
            <a:r>
              <a:rPr sz="1800" b="0" spc="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cl</a:t>
            </a:r>
            <a:r>
              <a:rPr sz="1800" b="0" spc="-10" dirty="0">
                <a:latin typeface="Arial"/>
                <a:cs typeface="Arial"/>
              </a:rPr>
              <a:t>i</a:t>
            </a:r>
            <a:r>
              <a:rPr sz="1800" b="0" dirty="0">
                <a:latin typeface="Arial"/>
                <a:cs typeface="Arial"/>
              </a:rPr>
              <a:t>ck on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“Sav</a:t>
            </a:r>
            <a:r>
              <a:rPr sz="1800" b="0" spc="-10" dirty="0">
                <a:latin typeface="Arial"/>
                <a:cs typeface="Arial"/>
              </a:rPr>
              <a:t>e</a:t>
            </a:r>
            <a:r>
              <a:rPr sz="1800" b="0" dirty="0">
                <a:latin typeface="Arial"/>
                <a:cs typeface="Arial"/>
              </a:rPr>
              <a:t>”</a:t>
            </a:r>
            <a:r>
              <a:rPr sz="1800" b="0" spc="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at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the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b</a:t>
            </a:r>
            <a:r>
              <a:rPr sz="1800" b="0" spc="-10" dirty="0">
                <a:latin typeface="Arial"/>
                <a:cs typeface="Arial"/>
              </a:rPr>
              <a:t>o</a:t>
            </a:r>
            <a:r>
              <a:rPr sz="1800" b="0" dirty="0">
                <a:latin typeface="Arial"/>
                <a:cs typeface="Arial"/>
              </a:rPr>
              <a:t>t</a:t>
            </a:r>
            <a:r>
              <a:rPr sz="1800" b="0" spc="5" dirty="0">
                <a:latin typeface="Arial"/>
                <a:cs typeface="Arial"/>
              </a:rPr>
              <a:t>t</a:t>
            </a:r>
            <a:r>
              <a:rPr sz="1800" b="0" dirty="0">
                <a:latin typeface="Arial"/>
                <a:cs typeface="Arial"/>
              </a:rPr>
              <a:t>om </a:t>
            </a:r>
            <a:r>
              <a:rPr sz="1800" b="0" spc="-10" dirty="0">
                <a:latin typeface="Arial"/>
                <a:cs typeface="Arial"/>
              </a:rPr>
              <a:t>o</a:t>
            </a:r>
            <a:r>
              <a:rPr sz="1800" b="0" dirty="0">
                <a:latin typeface="Arial"/>
                <a:cs typeface="Arial"/>
              </a:rPr>
              <a:t>f</a:t>
            </a:r>
            <a:r>
              <a:rPr sz="1800" b="0" spc="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the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p</a:t>
            </a:r>
            <a:r>
              <a:rPr sz="1800" b="0" spc="-10" dirty="0">
                <a:latin typeface="Arial"/>
                <a:cs typeface="Arial"/>
              </a:rPr>
              <a:t>a</a:t>
            </a:r>
            <a:r>
              <a:rPr sz="1800" b="0" dirty="0">
                <a:latin typeface="Arial"/>
                <a:cs typeface="Arial"/>
              </a:rPr>
              <a:t>ge</a:t>
            </a:r>
            <a:r>
              <a:rPr sz="1800" b="0" spc="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</a:t>
            </a:r>
            <a:r>
              <a:rPr sz="1800" b="0" spc="-10" dirty="0">
                <a:latin typeface="Arial"/>
                <a:cs typeface="Arial"/>
              </a:rPr>
              <a:t>n</a:t>
            </a:r>
            <a:r>
              <a:rPr sz="1800" b="0" dirty="0">
                <a:latin typeface="Arial"/>
                <a:cs typeface="Arial"/>
              </a:rPr>
              <a:t>d</a:t>
            </a:r>
            <a:r>
              <a:rPr sz="1800" b="0" spc="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th</a:t>
            </a:r>
            <a:r>
              <a:rPr sz="1800" b="0" spc="-10" dirty="0">
                <a:latin typeface="Arial"/>
                <a:cs typeface="Arial"/>
              </a:rPr>
              <a:t>e</a:t>
            </a:r>
            <a:r>
              <a:rPr sz="1800" b="0" dirty="0">
                <a:latin typeface="Arial"/>
                <a:cs typeface="Arial"/>
              </a:rPr>
              <a:t>n cl</a:t>
            </a:r>
            <a:r>
              <a:rPr sz="1800" b="0" spc="-10" dirty="0">
                <a:latin typeface="Arial"/>
                <a:cs typeface="Arial"/>
              </a:rPr>
              <a:t>i</a:t>
            </a:r>
            <a:r>
              <a:rPr sz="1800" b="0" dirty="0">
                <a:latin typeface="Arial"/>
                <a:cs typeface="Arial"/>
              </a:rPr>
              <a:t>ck “Save</a:t>
            </a:r>
            <a:r>
              <a:rPr sz="1800" b="0" spc="-10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As.”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0600" y="1665655"/>
            <a:ext cx="7467600" cy="4547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8915" y="1660651"/>
            <a:ext cx="1855470" cy="4283075"/>
          </a:xfrm>
          <a:custGeom>
            <a:avLst/>
            <a:gdLst/>
            <a:ahLst/>
            <a:cxnLst/>
            <a:rect l="l" t="t" r="r" b="b"/>
            <a:pathLst>
              <a:path w="1855470" h="4283075">
                <a:moveTo>
                  <a:pt x="1761743" y="4192854"/>
                </a:moveTo>
                <a:lnTo>
                  <a:pt x="1753742" y="4194022"/>
                </a:lnTo>
                <a:lnTo>
                  <a:pt x="1745360" y="4205287"/>
                </a:lnTo>
                <a:lnTo>
                  <a:pt x="1746630" y="4213237"/>
                </a:lnTo>
                <a:lnTo>
                  <a:pt x="1840483" y="4282998"/>
                </a:lnTo>
                <a:lnTo>
                  <a:pt x="1842741" y="4264863"/>
                </a:lnTo>
                <a:lnTo>
                  <a:pt x="1818893" y="4264863"/>
                </a:lnTo>
                <a:lnTo>
                  <a:pt x="1800382" y="4221560"/>
                </a:lnTo>
                <a:lnTo>
                  <a:pt x="1761743" y="4192854"/>
                </a:lnTo>
                <a:close/>
              </a:path>
              <a:path w="1855470" h="4283075">
                <a:moveTo>
                  <a:pt x="1800382" y="4221560"/>
                </a:moveTo>
                <a:lnTo>
                  <a:pt x="1818893" y="4264863"/>
                </a:lnTo>
                <a:lnTo>
                  <a:pt x="1834383" y="4258246"/>
                </a:lnTo>
                <a:lnTo>
                  <a:pt x="1818004" y="4258246"/>
                </a:lnTo>
                <a:lnTo>
                  <a:pt x="1820701" y="4236638"/>
                </a:lnTo>
                <a:lnTo>
                  <a:pt x="1800382" y="4221560"/>
                </a:lnTo>
                <a:close/>
              </a:path>
              <a:path w="1855470" h="4283075">
                <a:moveTo>
                  <a:pt x="1836165" y="4158818"/>
                </a:moveTo>
                <a:lnTo>
                  <a:pt x="1829815" y="4163758"/>
                </a:lnTo>
                <a:lnTo>
                  <a:pt x="1828926" y="4170718"/>
                </a:lnTo>
                <a:lnTo>
                  <a:pt x="1823810" y="4211718"/>
                </a:lnTo>
                <a:lnTo>
                  <a:pt x="1842261" y="4254881"/>
                </a:lnTo>
                <a:lnTo>
                  <a:pt x="1818893" y="4264863"/>
                </a:lnTo>
                <a:lnTo>
                  <a:pt x="1842741" y="4264863"/>
                </a:lnTo>
                <a:lnTo>
                  <a:pt x="1854072" y="4173854"/>
                </a:lnTo>
                <a:lnTo>
                  <a:pt x="1854961" y="4166895"/>
                </a:lnTo>
                <a:lnTo>
                  <a:pt x="1850008" y="4160545"/>
                </a:lnTo>
                <a:lnTo>
                  <a:pt x="1836165" y="4158818"/>
                </a:lnTo>
                <a:close/>
              </a:path>
              <a:path w="1855470" h="4283075">
                <a:moveTo>
                  <a:pt x="1820701" y="4236638"/>
                </a:moveTo>
                <a:lnTo>
                  <a:pt x="1818004" y="4258246"/>
                </a:lnTo>
                <a:lnTo>
                  <a:pt x="1838197" y="4249623"/>
                </a:lnTo>
                <a:lnTo>
                  <a:pt x="1820701" y="4236638"/>
                </a:lnTo>
                <a:close/>
              </a:path>
              <a:path w="1855470" h="4283075">
                <a:moveTo>
                  <a:pt x="1823810" y="4211718"/>
                </a:moveTo>
                <a:lnTo>
                  <a:pt x="1820701" y="4236638"/>
                </a:lnTo>
                <a:lnTo>
                  <a:pt x="1838197" y="4249623"/>
                </a:lnTo>
                <a:lnTo>
                  <a:pt x="1818004" y="4258246"/>
                </a:lnTo>
                <a:lnTo>
                  <a:pt x="1834383" y="4258246"/>
                </a:lnTo>
                <a:lnTo>
                  <a:pt x="1842261" y="4254881"/>
                </a:lnTo>
                <a:lnTo>
                  <a:pt x="1823810" y="4211718"/>
                </a:lnTo>
                <a:close/>
              </a:path>
              <a:path w="1855470" h="4283075">
                <a:moveTo>
                  <a:pt x="23367" y="0"/>
                </a:moveTo>
                <a:lnTo>
                  <a:pt x="0" y="9906"/>
                </a:lnTo>
                <a:lnTo>
                  <a:pt x="1800382" y="4221560"/>
                </a:lnTo>
                <a:lnTo>
                  <a:pt x="1820701" y="4236638"/>
                </a:lnTo>
                <a:lnTo>
                  <a:pt x="1823810" y="4211718"/>
                </a:lnTo>
                <a:lnTo>
                  <a:pt x="2336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4</a:t>
            </a:fld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3773" y="73526"/>
            <a:ext cx="3919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Deli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er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t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he</a:t>
            </a:r>
            <a:r>
              <a:rPr sz="1200" spc="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right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utio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time,</a:t>
            </a:r>
            <a:r>
              <a:rPr sz="1200" spc="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y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</a:t>
            </a:r>
            <a:endParaRPr sz="1200">
              <a:latin typeface="Copperplate Gothic Bold"/>
              <a:cs typeface="Copperplate Gothic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" y="16764"/>
            <a:ext cx="854963" cy="978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42506"/>
            <a:ext cx="748753" cy="871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09270"/>
            <a:ext cx="9144000" cy="44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98334"/>
            <a:ext cx="9144000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" y="6509002"/>
            <a:ext cx="8823960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>New </a:t>
            </a:r>
            <a:r>
              <a:rPr spc="-65" dirty="0"/>
              <a:t>W</a:t>
            </a:r>
            <a:r>
              <a:rPr dirty="0"/>
              <a:t>ebFLIS</a:t>
            </a:r>
            <a:r>
              <a:rPr spc="-150" dirty="0"/>
              <a:t> </a:t>
            </a:r>
            <a:r>
              <a:rPr dirty="0"/>
              <a:t>Ac</a:t>
            </a:r>
            <a:r>
              <a:rPr spc="5" dirty="0"/>
              <a:t>c</a:t>
            </a:r>
            <a:r>
              <a:rPr dirty="0"/>
              <a:t>ess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800" b="0" dirty="0">
                <a:latin typeface="Arial"/>
                <a:cs typeface="Arial"/>
              </a:rPr>
              <a:t>S</a:t>
            </a:r>
            <a:r>
              <a:rPr sz="1800" b="0" spc="-10" dirty="0">
                <a:latin typeface="Arial"/>
                <a:cs typeface="Arial"/>
              </a:rPr>
              <a:t>a</a:t>
            </a:r>
            <a:r>
              <a:rPr sz="1800" b="0" dirty="0">
                <a:latin typeface="Arial"/>
                <a:cs typeface="Arial"/>
              </a:rPr>
              <a:t>ve to the P</a:t>
            </a:r>
            <a:r>
              <a:rPr sz="1800" b="0" spc="-10" dirty="0">
                <a:latin typeface="Arial"/>
                <a:cs typeface="Arial"/>
              </a:rPr>
              <a:t>u</a:t>
            </a:r>
            <a:r>
              <a:rPr sz="1800" b="0" dirty="0">
                <a:latin typeface="Arial"/>
                <a:cs typeface="Arial"/>
              </a:rPr>
              <a:t>b </a:t>
            </a:r>
            <a:r>
              <a:rPr sz="1800" b="0" spc="-10" dirty="0">
                <a:latin typeface="Arial"/>
                <a:cs typeface="Arial"/>
              </a:rPr>
              <a:t>L</a:t>
            </a:r>
            <a:r>
              <a:rPr sz="1800" b="0" dirty="0">
                <a:latin typeface="Arial"/>
                <a:cs typeface="Arial"/>
              </a:rPr>
              <a:t>og</a:t>
            </a:r>
            <a:r>
              <a:rPr sz="1800" b="0" spc="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FLIS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</a:t>
            </a:r>
            <a:r>
              <a:rPr sz="1800" b="0" spc="-10" dirty="0">
                <a:latin typeface="Arial"/>
                <a:cs typeface="Arial"/>
              </a:rPr>
              <a:t>e</a:t>
            </a:r>
            <a:r>
              <a:rPr sz="1800" b="0" dirty="0">
                <a:latin typeface="Arial"/>
                <a:cs typeface="Arial"/>
              </a:rPr>
              <a:t>arch</a:t>
            </a:r>
            <a:r>
              <a:rPr sz="1800" b="0" spc="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fol</a:t>
            </a:r>
            <a:r>
              <a:rPr sz="1800" b="0" spc="-10" dirty="0">
                <a:latin typeface="Arial"/>
                <a:cs typeface="Arial"/>
              </a:rPr>
              <a:t>d</a:t>
            </a:r>
            <a:r>
              <a:rPr sz="1800" b="0" dirty="0">
                <a:latin typeface="Arial"/>
                <a:cs typeface="Arial"/>
              </a:rPr>
              <a:t>er</a:t>
            </a:r>
            <a:r>
              <a:rPr sz="1800" b="0" spc="5" dirty="0">
                <a:latin typeface="Arial"/>
                <a:cs typeface="Arial"/>
              </a:rPr>
              <a:t> </a:t>
            </a:r>
            <a:r>
              <a:rPr sz="1800" b="0" spc="-25" dirty="0">
                <a:latin typeface="Arial"/>
                <a:cs typeface="Arial"/>
              </a:rPr>
              <a:t>y</a:t>
            </a:r>
            <a:r>
              <a:rPr sz="1800" b="0" dirty="0">
                <a:latin typeface="Arial"/>
                <a:cs typeface="Arial"/>
              </a:rPr>
              <a:t>ou</a:t>
            </a:r>
            <a:r>
              <a:rPr sz="1800" b="0" spc="1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cre</a:t>
            </a:r>
            <a:r>
              <a:rPr sz="1800" b="0" spc="-10" dirty="0">
                <a:latin typeface="Arial"/>
                <a:cs typeface="Arial"/>
              </a:rPr>
              <a:t>a</a:t>
            </a:r>
            <a:r>
              <a:rPr sz="1800" b="0" dirty="0">
                <a:latin typeface="Arial"/>
                <a:cs typeface="Arial"/>
              </a:rPr>
              <a:t>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1904974"/>
            <a:ext cx="1676400" cy="646430"/>
          </a:xfrm>
          <a:prstGeom prst="rect">
            <a:avLst/>
          </a:prstGeom>
          <a:solidFill>
            <a:srgbClr val="FFFF00"/>
          </a:solidFill>
          <a:ln w="25400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6400" marR="284480" indent="-1143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1. Cl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ck on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sktop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75" y="3728427"/>
            <a:ext cx="2286000" cy="923925"/>
          </a:xfrm>
          <a:prstGeom prst="rect">
            <a:avLst/>
          </a:prstGeom>
          <a:solidFill>
            <a:srgbClr val="FFFF00"/>
          </a:solidFill>
          <a:ln w="25400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995" marR="163830" indent="-17081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. D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ub</a:t>
            </a:r>
            <a:r>
              <a:rPr sz="1800" dirty="0">
                <a:latin typeface="Arial"/>
                <a:cs typeface="Arial"/>
              </a:rPr>
              <a:t>le C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ick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“Pub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LOG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LIS 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arc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”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Fol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38400" y="1894839"/>
            <a:ext cx="6648450" cy="36290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0291" y="2218689"/>
            <a:ext cx="999490" cy="905510"/>
          </a:xfrm>
          <a:custGeom>
            <a:avLst/>
            <a:gdLst/>
            <a:ahLst/>
            <a:cxnLst/>
            <a:rect l="l" t="t" r="r" b="b"/>
            <a:pathLst>
              <a:path w="999489" h="905510">
                <a:moveTo>
                  <a:pt x="889889" y="856615"/>
                </a:moveTo>
                <a:lnTo>
                  <a:pt x="883158" y="861060"/>
                </a:lnTo>
                <a:lnTo>
                  <a:pt x="881761" y="867918"/>
                </a:lnTo>
                <a:lnTo>
                  <a:pt x="880237" y="874776"/>
                </a:lnTo>
                <a:lnTo>
                  <a:pt x="884682" y="881507"/>
                </a:lnTo>
                <a:lnTo>
                  <a:pt x="999109" y="905510"/>
                </a:lnTo>
                <a:lnTo>
                  <a:pt x="996729" y="898016"/>
                </a:lnTo>
                <a:lnTo>
                  <a:pt x="971931" y="898016"/>
                </a:lnTo>
                <a:lnTo>
                  <a:pt x="937078" y="866493"/>
                </a:lnTo>
                <a:lnTo>
                  <a:pt x="889889" y="856615"/>
                </a:lnTo>
                <a:close/>
              </a:path>
              <a:path w="999489" h="905510">
                <a:moveTo>
                  <a:pt x="937078" y="866493"/>
                </a:moveTo>
                <a:lnTo>
                  <a:pt x="971931" y="898016"/>
                </a:lnTo>
                <a:lnTo>
                  <a:pt x="976990" y="892429"/>
                </a:lnTo>
                <a:lnTo>
                  <a:pt x="968375" y="892429"/>
                </a:lnTo>
                <a:lnTo>
                  <a:pt x="961796" y="871691"/>
                </a:lnTo>
                <a:lnTo>
                  <a:pt x="937078" y="866493"/>
                </a:lnTo>
                <a:close/>
              </a:path>
              <a:path w="999489" h="905510">
                <a:moveTo>
                  <a:pt x="956564" y="790321"/>
                </a:moveTo>
                <a:lnTo>
                  <a:pt x="943229" y="794639"/>
                </a:lnTo>
                <a:lnTo>
                  <a:pt x="939546" y="801751"/>
                </a:lnTo>
                <a:lnTo>
                  <a:pt x="941705" y="808355"/>
                </a:lnTo>
                <a:lnTo>
                  <a:pt x="954218" y="847803"/>
                </a:lnTo>
                <a:lnTo>
                  <a:pt x="988949" y="879221"/>
                </a:lnTo>
                <a:lnTo>
                  <a:pt x="971931" y="898016"/>
                </a:lnTo>
                <a:lnTo>
                  <a:pt x="996729" y="898016"/>
                </a:lnTo>
                <a:lnTo>
                  <a:pt x="965835" y="800735"/>
                </a:lnTo>
                <a:lnTo>
                  <a:pt x="963803" y="794004"/>
                </a:lnTo>
                <a:lnTo>
                  <a:pt x="956564" y="790321"/>
                </a:lnTo>
                <a:close/>
              </a:path>
              <a:path w="999489" h="905510">
                <a:moveTo>
                  <a:pt x="961796" y="871691"/>
                </a:moveTo>
                <a:lnTo>
                  <a:pt x="968375" y="892429"/>
                </a:lnTo>
                <a:lnTo>
                  <a:pt x="983107" y="876172"/>
                </a:lnTo>
                <a:lnTo>
                  <a:pt x="961796" y="871691"/>
                </a:lnTo>
                <a:close/>
              </a:path>
              <a:path w="999489" h="905510">
                <a:moveTo>
                  <a:pt x="954218" y="847803"/>
                </a:moveTo>
                <a:lnTo>
                  <a:pt x="961796" y="871691"/>
                </a:lnTo>
                <a:lnTo>
                  <a:pt x="983107" y="876172"/>
                </a:lnTo>
                <a:lnTo>
                  <a:pt x="968375" y="892429"/>
                </a:lnTo>
                <a:lnTo>
                  <a:pt x="976990" y="892429"/>
                </a:lnTo>
                <a:lnTo>
                  <a:pt x="988949" y="879221"/>
                </a:lnTo>
                <a:lnTo>
                  <a:pt x="954218" y="847803"/>
                </a:lnTo>
                <a:close/>
              </a:path>
              <a:path w="999489" h="905510">
                <a:moveTo>
                  <a:pt x="17018" y="0"/>
                </a:moveTo>
                <a:lnTo>
                  <a:pt x="0" y="18923"/>
                </a:lnTo>
                <a:lnTo>
                  <a:pt x="937078" y="866493"/>
                </a:lnTo>
                <a:lnTo>
                  <a:pt x="961796" y="871691"/>
                </a:lnTo>
                <a:lnTo>
                  <a:pt x="954218" y="847803"/>
                </a:lnTo>
                <a:lnTo>
                  <a:pt x="1701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3432" y="4177410"/>
            <a:ext cx="4163695" cy="444500"/>
          </a:xfrm>
          <a:custGeom>
            <a:avLst/>
            <a:gdLst/>
            <a:ahLst/>
            <a:cxnLst/>
            <a:rect l="l" t="t" r="r" b="b"/>
            <a:pathLst>
              <a:path w="4163695" h="444500">
                <a:moveTo>
                  <a:pt x="4090464" y="400696"/>
                </a:moveTo>
                <a:lnTo>
                  <a:pt x="4046855" y="421005"/>
                </a:lnTo>
                <a:lnTo>
                  <a:pt x="4044061" y="428625"/>
                </a:lnTo>
                <a:lnTo>
                  <a:pt x="4047109" y="434975"/>
                </a:lnTo>
                <a:lnTo>
                  <a:pt x="4050030" y="441325"/>
                </a:lnTo>
                <a:lnTo>
                  <a:pt x="4057650" y="444119"/>
                </a:lnTo>
                <a:lnTo>
                  <a:pt x="4064000" y="441070"/>
                </a:lnTo>
                <a:lnTo>
                  <a:pt x="4141260" y="405003"/>
                </a:lnTo>
                <a:lnTo>
                  <a:pt x="4137406" y="405003"/>
                </a:lnTo>
                <a:lnTo>
                  <a:pt x="4090464" y="400696"/>
                </a:lnTo>
                <a:close/>
              </a:path>
              <a:path w="4163695" h="444500">
                <a:moveTo>
                  <a:pt x="4113453" y="389967"/>
                </a:moveTo>
                <a:lnTo>
                  <a:pt x="4090464" y="400696"/>
                </a:lnTo>
                <a:lnTo>
                  <a:pt x="4137406" y="405003"/>
                </a:lnTo>
                <a:lnTo>
                  <a:pt x="4137623" y="402590"/>
                </a:lnTo>
                <a:lnTo>
                  <a:pt x="4131183" y="402590"/>
                </a:lnTo>
                <a:lnTo>
                  <a:pt x="4113453" y="389967"/>
                </a:lnTo>
                <a:close/>
              </a:path>
              <a:path w="4163695" h="444500">
                <a:moveTo>
                  <a:pt x="4068318" y="326644"/>
                </a:moveTo>
                <a:lnTo>
                  <a:pt x="4060444" y="328041"/>
                </a:lnTo>
                <a:lnTo>
                  <a:pt x="4056380" y="333629"/>
                </a:lnTo>
                <a:lnTo>
                  <a:pt x="4052316" y="339344"/>
                </a:lnTo>
                <a:lnTo>
                  <a:pt x="4053586" y="347345"/>
                </a:lnTo>
                <a:lnTo>
                  <a:pt x="4092860" y="375306"/>
                </a:lnTo>
                <a:lnTo>
                  <a:pt x="4139691" y="379603"/>
                </a:lnTo>
                <a:lnTo>
                  <a:pt x="4137406" y="405003"/>
                </a:lnTo>
                <a:lnTo>
                  <a:pt x="4141260" y="405003"/>
                </a:lnTo>
                <a:lnTo>
                  <a:pt x="4163568" y="394589"/>
                </a:lnTo>
                <a:lnTo>
                  <a:pt x="4068318" y="326644"/>
                </a:lnTo>
                <a:close/>
              </a:path>
              <a:path w="4163695" h="444500">
                <a:moveTo>
                  <a:pt x="4133215" y="380746"/>
                </a:moveTo>
                <a:lnTo>
                  <a:pt x="4113453" y="389967"/>
                </a:lnTo>
                <a:lnTo>
                  <a:pt x="4131183" y="402590"/>
                </a:lnTo>
                <a:lnTo>
                  <a:pt x="4133215" y="380746"/>
                </a:lnTo>
                <a:close/>
              </a:path>
              <a:path w="4163695" h="444500">
                <a:moveTo>
                  <a:pt x="4139589" y="380746"/>
                </a:moveTo>
                <a:lnTo>
                  <a:pt x="4133215" y="380746"/>
                </a:lnTo>
                <a:lnTo>
                  <a:pt x="4131183" y="402590"/>
                </a:lnTo>
                <a:lnTo>
                  <a:pt x="4137623" y="402590"/>
                </a:lnTo>
                <a:lnTo>
                  <a:pt x="4139589" y="380746"/>
                </a:lnTo>
                <a:close/>
              </a:path>
              <a:path w="4163695" h="444500">
                <a:moveTo>
                  <a:pt x="2286" y="0"/>
                </a:moveTo>
                <a:lnTo>
                  <a:pt x="0" y="25400"/>
                </a:lnTo>
                <a:lnTo>
                  <a:pt x="4090464" y="400696"/>
                </a:lnTo>
                <a:lnTo>
                  <a:pt x="4113453" y="389967"/>
                </a:lnTo>
                <a:lnTo>
                  <a:pt x="4092860" y="375306"/>
                </a:lnTo>
                <a:lnTo>
                  <a:pt x="2286" y="0"/>
                </a:lnTo>
                <a:close/>
              </a:path>
              <a:path w="4163695" h="444500">
                <a:moveTo>
                  <a:pt x="4092860" y="375306"/>
                </a:moveTo>
                <a:lnTo>
                  <a:pt x="4113453" y="389967"/>
                </a:lnTo>
                <a:lnTo>
                  <a:pt x="4133215" y="380746"/>
                </a:lnTo>
                <a:lnTo>
                  <a:pt x="4139589" y="380746"/>
                </a:lnTo>
                <a:lnTo>
                  <a:pt x="4139691" y="379603"/>
                </a:lnTo>
                <a:lnTo>
                  <a:pt x="4092860" y="37530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5</a:t>
            </a:fld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3773" y="73526"/>
            <a:ext cx="3919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Deli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er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t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he</a:t>
            </a:r>
            <a:r>
              <a:rPr sz="1200" spc="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right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utio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time,</a:t>
            </a:r>
            <a:r>
              <a:rPr sz="1200" spc="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y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</a:t>
            </a:r>
            <a:endParaRPr sz="1200">
              <a:latin typeface="Copperplate Gothic Bold"/>
              <a:cs typeface="Copperplate Gothic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" y="16764"/>
            <a:ext cx="854963" cy="978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42506"/>
            <a:ext cx="748753" cy="871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09270"/>
            <a:ext cx="9144000" cy="44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98334"/>
            <a:ext cx="9144000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" y="6509002"/>
            <a:ext cx="8823960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>New </a:t>
            </a:r>
            <a:r>
              <a:rPr spc="-65" dirty="0"/>
              <a:t>W</a:t>
            </a:r>
            <a:r>
              <a:rPr dirty="0"/>
              <a:t>ebFLIS</a:t>
            </a:r>
            <a:r>
              <a:rPr spc="-155" dirty="0"/>
              <a:t> </a:t>
            </a:r>
            <a:r>
              <a:rPr dirty="0"/>
              <a:t>Ac</a:t>
            </a:r>
            <a:r>
              <a:rPr spc="5" dirty="0"/>
              <a:t>c</a:t>
            </a:r>
            <a:r>
              <a:rPr dirty="0"/>
              <a:t>ess</a:t>
            </a:r>
          </a:p>
          <a:p>
            <a:pPr marL="3175" algn="ctr">
              <a:lnSpc>
                <a:spcPct val="100000"/>
              </a:lnSpc>
              <a:spcBef>
                <a:spcPts val="45"/>
              </a:spcBef>
            </a:pPr>
            <a:r>
              <a:rPr sz="1800" b="0" dirty="0">
                <a:latin typeface="Arial"/>
                <a:cs typeface="Arial"/>
              </a:rPr>
              <a:t>Ope</a:t>
            </a:r>
            <a:r>
              <a:rPr sz="1800" b="0" spc="-10" dirty="0">
                <a:latin typeface="Arial"/>
                <a:cs typeface="Arial"/>
              </a:rPr>
              <a:t>n</a:t>
            </a:r>
            <a:r>
              <a:rPr sz="1800" b="0" dirty="0">
                <a:latin typeface="Arial"/>
                <a:cs typeface="Arial"/>
              </a:rPr>
              <a:t>i</a:t>
            </a:r>
            <a:r>
              <a:rPr sz="1800" b="0" spc="-10" dirty="0">
                <a:latin typeface="Arial"/>
                <a:cs typeface="Arial"/>
              </a:rPr>
              <a:t>n</a:t>
            </a:r>
            <a:r>
              <a:rPr sz="1800" b="0" dirty="0">
                <a:latin typeface="Arial"/>
                <a:cs typeface="Arial"/>
              </a:rPr>
              <a:t>g</a:t>
            </a:r>
            <a:r>
              <a:rPr sz="1800" b="0" spc="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the fi</a:t>
            </a:r>
            <a:r>
              <a:rPr sz="1800" b="0" spc="-10" dirty="0">
                <a:latin typeface="Arial"/>
                <a:cs typeface="Arial"/>
              </a:rPr>
              <a:t>l</a:t>
            </a:r>
            <a:r>
              <a:rPr sz="1800" b="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0" y="1678685"/>
            <a:ext cx="7696200" cy="39057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23975" y="2286000"/>
            <a:ext cx="2247900" cy="1477645"/>
          </a:xfrm>
          <a:prstGeom prst="rect">
            <a:avLst/>
          </a:prstGeom>
          <a:solidFill>
            <a:srgbClr val="FFFF00"/>
          </a:solidFill>
          <a:ln w="25400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6535" marR="208915" indent="635" algn="ctr">
              <a:lnSpc>
                <a:spcPct val="100000"/>
              </a:lnSpc>
            </a:pP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 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se cl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ck 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se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ect “</a:t>
            </a:r>
            <a:r>
              <a:rPr sz="1800" spc="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ith WinZi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71875" y="2961385"/>
            <a:ext cx="1066800" cy="118110"/>
          </a:xfrm>
          <a:custGeom>
            <a:avLst/>
            <a:gdLst/>
            <a:ahLst/>
            <a:cxnLst/>
            <a:rect l="l" t="t" r="r" b="b"/>
            <a:pathLst>
              <a:path w="1066800" h="118110">
                <a:moveTo>
                  <a:pt x="1016471" y="58991"/>
                </a:moveTo>
                <a:lnTo>
                  <a:pt x="953008" y="96011"/>
                </a:lnTo>
                <a:lnTo>
                  <a:pt x="950976" y="103758"/>
                </a:lnTo>
                <a:lnTo>
                  <a:pt x="954532" y="109854"/>
                </a:lnTo>
                <a:lnTo>
                  <a:pt x="957961" y="115950"/>
                </a:lnTo>
                <a:lnTo>
                  <a:pt x="965835" y="117982"/>
                </a:lnTo>
                <a:lnTo>
                  <a:pt x="971804" y="114426"/>
                </a:lnTo>
                <a:lnTo>
                  <a:pt x="1045011" y="71754"/>
                </a:lnTo>
                <a:lnTo>
                  <a:pt x="1041654" y="71754"/>
                </a:lnTo>
                <a:lnTo>
                  <a:pt x="1041654" y="69976"/>
                </a:lnTo>
                <a:lnTo>
                  <a:pt x="1035304" y="69976"/>
                </a:lnTo>
                <a:lnTo>
                  <a:pt x="1016471" y="58991"/>
                </a:lnTo>
                <a:close/>
              </a:path>
              <a:path w="1066800" h="118110">
                <a:moveTo>
                  <a:pt x="1041654" y="71749"/>
                </a:moveTo>
                <a:lnTo>
                  <a:pt x="994601" y="71749"/>
                </a:lnTo>
                <a:lnTo>
                  <a:pt x="1041654" y="71754"/>
                </a:lnTo>
                <a:close/>
              </a:path>
              <a:path w="1066800" h="118110">
                <a:moveTo>
                  <a:pt x="965835" y="0"/>
                </a:moveTo>
                <a:lnTo>
                  <a:pt x="957961" y="2031"/>
                </a:lnTo>
                <a:lnTo>
                  <a:pt x="954532" y="8127"/>
                </a:lnTo>
                <a:lnTo>
                  <a:pt x="950976" y="14223"/>
                </a:lnTo>
                <a:lnTo>
                  <a:pt x="953008" y="21970"/>
                </a:lnTo>
                <a:lnTo>
                  <a:pt x="994799" y="46349"/>
                </a:lnTo>
                <a:lnTo>
                  <a:pt x="1041654" y="46354"/>
                </a:lnTo>
                <a:lnTo>
                  <a:pt x="1041654" y="71754"/>
                </a:lnTo>
                <a:lnTo>
                  <a:pt x="1045021" y="71749"/>
                </a:lnTo>
                <a:lnTo>
                  <a:pt x="1066800" y="59054"/>
                </a:lnTo>
                <a:lnTo>
                  <a:pt x="971804" y="3555"/>
                </a:lnTo>
                <a:lnTo>
                  <a:pt x="965835" y="0"/>
                </a:lnTo>
                <a:close/>
              </a:path>
              <a:path w="1066800" h="118110">
                <a:moveTo>
                  <a:pt x="0" y="46227"/>
                </a:moveTo>
                <a:lnTo>
                  <a:pt x="0" y="71627"/>
                </a:lnTo>
                <a:lnTo>
                  <a:pt x="994601" y="71749"/>
                </a:lnTo>
                <a:lnTo>
                  <a:pt x="1016471" y="58991"/>
                </a:lnTo>
                <a:lnTo>
                  <a:pt x="994799" y="46349"/>
                </a:lnTo>
                <a:lnTo>
                  <a:pt x="0" y="46227"/>
                </a:lnTo>
                <a:close/>
              </a:path>
              <a:path w="1066800" h="118110">
                <a:moveTo>
                  <a:pt x="1035304" y="48005"/>
                </a:moveTo>
                <a:lnTo>
                  <a:pt x="1016471" y="58991"/>
                </a:lnTo>
                <a:lnTo>
                  <a:pt x="1035304" y="69976"/>
                </a:lnTo>
                <a:lnTo>
                  <a:pt x="1035304" y="48005"/>
                </a:lnTo>
                <a:close/>
              </a:path>
              <a:path w="1066800" h="118110">
                <a:moveTo>
                  <a:pt x="1041654" y="48005"/>
                </a:moveTo>
                <a:lnTo>
                  <a:pt x="1035304" y="48005"/>
                </a:lnTo>
                <a:lnTo>
                  <a:pt x="1035304" y="69976"/>
                </a:lnTo>
                <a:lnTo>
                  <a:pt x="1041654" y="69976"/>
                </a:lnTo>
                <a:lnTo>
                  <a:pt x="1041654" y="48005"/>
                </a:lnTo>
                <a:close/>
              </a:path>
              <a:path w="1066800" h="118110">
                <a:moveTo>
                  <a:pt x="994799" y="46349"/>
                </a:moveTo>
                <a:lnTo>
                  <a:pt x="1016471" y="58991"/>
                </a:lnTo>
                <a:lnTo>
                  <a:pt x="1035304" y="48005"/>
                </a:lnTo>
                <a:lnTo>
                  <a:pt x="1041654" y="48005"/>
                </a:lnTo>
                <a:lnTo>
                  <a:pt x="1041654" y="46354"/>
                </a:lnTo>
                <a:lnTo>
                  <a:pt x="994799" y="4634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6</a:t>
            </a:fld>
            <a:endParaRPr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3773" y="73526"/>
            <a:ext cx="3919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Deli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er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t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he</a:t>
            </a:r>
            <a:r>
              <a:rPr sz="1200" spc="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right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utio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time,</a:t>
            </a:r>
            <a:r>
              <a:rPr sz="1200" spc="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y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</a:t>
            </a:r>
            <a:endParaRPr sz="1200">
              <a:latin typeface="Copperplate Gothic Bold"/>
              <a:cs typeface="Copperplate Gothic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" y="16764"/>
            <a:ext cx="854963" cy="978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42506"/>
            <a:ext cx="748753" cy="871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09270"/>
            <a:ext cx="9144000" cy="44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98334"/>
            <a:ext cx="9144000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" y="6509002"/>
            <a:ext cx="8823960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94941" y="564759"/>
            <a:ext cx="4753610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New </a:t>
            </a:r>
            <a:r>
              <a:rPr sz="3600" b="1" spc="-65" dirty="0">
                <a:latin typeface="Arial"/>
                <a:cs typeface="Arial"/>
              </a:rPr>
              <a:t>W</a:t>
            </a:r>
            <a:r>
              <a:rPr sz="3600" b="1" dirty="0">
                <a:latin typeface="Arial"/>
                <a:cs typeface="Arial"/>
              </a:rPr>
              <a:t>ebFLIS</a:t>
            </a:r>
            <a:r>
              <a:rPr sz="3600" b="1" spc="-15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Ac</a:t>
            </a:r>
            <a:r>
              <a:rPr sz="3600" b="1" spc="5" dirty="0">
                <a:latin typeface="Arial"/>
                <a:cs typeface="Arial"/>
              </a:rPr>
              <a:t>c</a:t>
            </a:r>
            <a:r>
              <a:rPr sz="3600" b="1" dirty="0">
                <a:latin typeface="Arial"/>
                <a:cs typeface="Arial"/>
              </a:rPr>
              <a:t>ess</a:t>
            </a:r>
            <a:endParaRPr sz="36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latin typeface="Arial"/>
                <a:cs typeface="Arial"/>
              </a:rPr>
              <a:t>Unz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pp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6775" y="1676450"/>
            <a:ext cx="7396226" cy="4512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" y="2209761"/>
            <a:ext cx="2971800" cy="923925"/>
          </a:xfrm>
          <a:prstGeom prst="rect">
            <a:avLst/>
          </a:prstGeom>
          <a:solidFill>
            <a:srgbClr val="FFFF00"/>
          </a:solidFill>
          <a:ln w="25399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385" marR="278130" indent="-127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ick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“1-C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ick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zi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” 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-C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ick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u="heavy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nz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p” 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51529" y="2541777"/>
            <a:ext cx="839469" cy="142875"/>
          </a:xfrm>
          <a:custGeom>
            <a:avLst/>
            <a:gdLst/>
            <a:ahLst/>
            <a:cxnLst/>
            <a:rect l="l" t="t" r="r" b="b"/>
            <a:pathLst>
              <a:path w="839470" h="142875">
                <a:moveTo>
                  <a:pt x="766305" y="43252"/>
                </a:moveTo>
                <a:lnTo>
                  <a:pt x="0" y="117093"/>
                </a:lnTo>
                <a:lnTo>
                  <a:pt x="2539" y="142366"/>
                </a:lnTo>
                <a:lnTo>
                  <a:pt x="768844" y="68633"/>
                </a:lnTo>
                <a:lnTo>
                  <a:pt x="789322" y="53865"/>
                </a:lnTo>
                <a:lnTo>
                  <a:pt x="766305" y="43252"/>
                </a:lnTo>
                <a:close/>
              </a:path>
              <a:path w="839470" h="142875">
                <a:moveTo>
                  <a:pt x="817190" y="38734"/>
                </a:moveTo>
                <a:lnTo>
                  <a:pt x="813180" y="38734"/>
                </a:lnTo>
                <a:lnTo>
                  <a:pt x="815593" y="64134"/>
                </a:lnTo>
                <a:lnTo>
                  <a:pt x="768844" y="68633"/>
                </a:lnTo>
                <a:lnTo>
                  <a:pt x="735456" y="92709"/>
                </a:lnTo>
                <a:lnTo>
                  <a:pt x="729741" y="96773"/>
                </a:lnTo>
                <a:lnTo>
                  <a:pt x="728471" y="104647"/>
                </a:lnTo>
                <a:lnTo>
                  <a:pt x="736599" y="116077"/>
                </a:lnTo>
                <a:lnTo>
                  <a:pt x="744600" y="117347"/>
                </a:lnTo>
                <a:lnTo>
                  <a:pt x="839469" y="49021"/>
                </a:lnTo>
                <a:lnTo>
                  <a:pt x="817190" y="38734"/>
                </a:lnTo>
                <a:close/>
              </a:path>
              <a:path w="839470" h="142875">
                <a:moveTo>
                  <a:pt x="789322" y="53865"/>
                </a:moveTo>
                <a:lnTo>
                  <a:pt x="768844" y="68633"/>
                </a:lnTo>
                <a:lnTo>
                  <a:pt x="815593" y="64134"/>
                </a:lnTo>
                <a:lnTo>
                  <a:pt x="815485" y="62991"/>
                </a:lnTo>
                <a:lnTo>
                  <a:pt x="809116" y="62991"/>
                </a:lnTo>
                <a:lnTo>
                  <a:pt x="789322" y="53865"/>
                </a:lnTo>
                <a:close/>
              </a:path>
              <a:path w="839470" h="142875">
                <a:moveTo>
                  <a:pt x="806957" y="41147"/>
                </a:moveTo>
                <a:lnTo>
                  <a:pt x="789322" y="53865"/>
                </a:lnTo>
                <a:lnTo>
                  <a:pt x="809116" y="62991"/>
                </a:lnTo>
                <a:lnTo>
                  <a:pt x="806957" y="41147"/>
                </a:lnTo>
                <a:close/>
              </a:path>
              <a:path w="839470" h="142875">
                <a:moveTo>
                  <a:pt x="813410" y="41147"/>
                </a:moveTo>
                <a:lnTo>
                  <a:pt x="806957" y="41147"/>
                </a:lnTo>
                <a:lnTo>
                  <a:pt x="809116" y="62991"/>
                </a:lnTo>
                <a:lnTo>
                  <a:pt x="815485" y="62991"/>
                </a:lnTo>
                <a:lnTo>
                  <a:pt x="813410" y="41147"/>
                </a:lnTo>
                <a:close/>
              </a:path>
              <a:path w="839470" h="142875">
                <a:moveTo>
                  <a:pt x="813180" y="38734"/>
                </a:moveTo>
                <a:lnTo>
                  <a:pt x="766305" y="43252"/>
                </a:lnTo>
                <a:lnTo>
                  <a:pt x="789322" y="53865"/>
                </a:lnTo>
                <a:lnTo>
                  <a:pt x="806957" y="41147"/>
                </a:lnTo>
                <a:lnTo>
                  <a:pt x="813410" y="41147"/>
                </a:lnTo>
                <a:lnTo>
                  <a:pt x="813180" y="38734"/>
                </a:lnTo>
                <a:close/>
              </a:path>
              <a:path w="839470" h="142875">
                <a:moveTo>
                  <a:pt x="733297" y="0"/>
                </a:moveTo>
                <a:lnTo>
                  <a:pt x="725677" y="2793"/>
                </a:lnTo>
                <a:lnTo>
                  <a:pt x="719835" y="15493"/>
                </a:lnTo>
                <a:lnTo>
                  <a:pt x="722629" y="23113"/>
                </a:lnTo>
                <a:lnTo>
                  <a:pt x="766305" y="43252"/>
                </a:lnTo>
                <a:lnTo>
                  <a:pt x="813180" y="38734"/>
                </a:lnTo>
                <a:lnTo>
                  <a:pt x="817190" y="38734"/>
                </a:lnTo>
                <a:lnTo>
                  <a:pt x="73329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0133" y="2658998"/>
            <a:ext cx="1069975" cy="273685"/>
          </a:xfrm>
          <a:custGeom>
            <a:avLst/>
            <a:gdLst/>
            <a:ahLst/>
            <a:cxnLst/>
            <a:rect l="l" t="t" r="r" b="b"/>
            <a:pathLst>
              <a:path w="1069975" h="273685">
                <a:moveTo>
                  <a:pt x="996366" y="234193"/>
                </a:moveTo>
                <a:lnTo>
                  <a:pt x="957199" y="247269"/>
                </a:lnTo>
                <a:lnTo>
                  <a:pt x="950468" y="249428"/>
                </a:lnTo>
                <a:lnTo>
                  <a:pt x="946912" y="256667"/>
                </a:lnTo>
                <a:lnTo>
                  <a:pt x="949071" y="263271"/>
                </a:lnTo>
                <a:lnTo>
                  <a:pt x="951357" y="269875"/>
                </a:lnTo>
                <a:lnTo>
                  <a:pt x="958469" y="273558"/>
                </a:lnTo>
                <a:lnTo>
                  <a:pt x="1047696" y="243840"/>
                </a:lnTo>
                <a:lnTo>
                  <a:pt x="1042289" y="243840"/>
                </a:lnTo>
                <a:lnTo>
                  <a:pt x="996366" y="234193"/>
                </a:lnTo>
                <a:close/>
              </a:path>
              <a:path w="1069975" h="273685">
                <a:moveTo>
                  <a:pt x="1020199" y="226237"/>
                </a:moveTo>
                <a:lnTo>
                  <a:pt x="996366" y="234193"/>
                </a:lnTo>
                <a:lnTo>
                  <a:pt x="1042289" y="243840"/>
                </a:lnTo>
                <a:lnTo>
                  <a:pt x="1042926" y="240792"/>
                </a:lnTo>
                <a:lnTo>
                  <a:pt x="1036320" y="240792"/>
                </a:lnTo>
                <a:lnTo>
                  <a:pt x="1020199" y="226237"/>
                </a:lnTo>
                <a:close/>
              </a:path>
              <a:path w="1069975" h="273685">
                <a:moveTo>
                  <a:pt x="982726" y="158115"/>
                </a:moveTo>
                <a:lnTo>
                  <a:pt x="974725" y="158496"/>
                </a:lnTo>
                <a:lnTo>
                  <a:pt x="965327" y="168910"/>
                </a:lnTo>
                <a:lnTo>
                  <a:pt x="965708" y="177038"/>
                </a:lnTo>
                <a:lnTo>
                  <a:pt x="1001400" y="209263"/>
                </a:lnTo>
                <a:lnTo>
                  <a:pt x="1047496" y="218947"/>
                </a:lnTo>
                <a:lnTo>
                  <a:pt x="1042289" y="243840"/>
                </a:lnTo>
                <a:lnTo>
                  <a:pt x="1047696" y="243840"/>
                </a:lnTo>
                <a:lnTo>
                  <a:pt x="1069467" y="236601"/>
                </a:lnTo>
                <a:lnTo>
                  <a:pt x="982726" y="158115"/>
                </a:lnTo>
                <a:close/>
              </a:path>
              <a:path w="1069975" h="273685">
                <a:moveTo>
                  <a:pt x="1040892" y="219329"/>
                </a:moveTo>
                <a:lnTo>
                  <a:pt x="1020199" y="226237"/>
                </a:lnTo>
                <a:lnTo>
                  <a:pt x="1036320" y="240792"/>
                </a:lnTo>
                <a:lnTo>
                  <a:pt x="1040892" y="219329"/>
                </a:lnTo>
                <a:close/>
              </a:path>
              <a:path w="1069975" h="273685">
                <a:moveTo>
                  <a:pt x="1047416" y="219329"/>
                </a:moveTo>
                <a:lnTo>
                  <a:pt x="1040892" y="219329"/>
                </a:lnTo>
                <a:lnTo>
                  <a:pt x="1036320" y="240792"/>
                </a:lnTo>
                <a:lnTo>
                  <a:pt x="1042926" y="240792"/>
                </a:lnTo>
                <a:lnTo>
                  <a:pt x="1047416" y="219329"/>
                </a:lnTo>
                <a:close/>
              </a:path>
              <a:path w="1069975" h="273685">
                <a:moveTo>
                  <a:pt x="5334" y="0"/>
                </a:moveTo>
                <a:lnTo>
                  <a:pt x="0" y="24892"/>
                </a:lnTo>
                <a:lnTo>
                  <a:pt x="996366" y="234193"/>
                </a:lnTo>
                <a:lnTo>
                  <a:pt x="1020199" y="226237"/>
                </a:lnTo>
                <a:lnTo>
                  <a:pt x="1001400" y="209263"/>
                </a:lnTo>
                <a:lnTo>
                  <a:pt x="5334" y="0"/>
                </a:lnTo>
                <a:close/>
              </a:path>
              <a:path w="1069975" h="273685">
                <a:moveTo>
                  <a:pt x="1001400" y="209263"/>
                </a:moveTo>
                <a:lnTo>
                  <a:pt x="1020199" y="226237"/>
                </a:lnTo>
                <a:lnTo>
                  <a:pt x="1040892" y="219329"/>
                </a:lnTo>
                <a:lnTo>
                  <a:pt x="1047416" y="219329"/>
                </a:lnTo>
                <a:lnTo>
                  <a:pt x="1047496" y="218947"/>
                </a:lnTo>
                <a:lnTo>
                  <a:pt x="1001400" y="209263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7</a:t>
            </a:fld>
            <a:endParaRPr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3773" y="73526"/>
            <a:ext cx="3919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Deli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er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t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he</a:t>
            </a:r>
            <a:r>
              <a:rPr sz="1200" spc="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right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utio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time,</a:t>
            </a:r>
            <a:r>
              <a:rPr sz="1200" spc="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y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</a:t>
            </a:r>
            <a:endParaRPr sz="1200">
              <a:latin typeface="Copperplate Gothic Bold"/>
              <a:cs typeface="Copperplate Gothic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" y="16764"/>
            <a:ext cx="854963" cy="978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42506"/>
            <a:ext cx="748753" cy="871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09270"/>
            <a:ext cx="9144000" cy="44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98334"/>
            <a:ext cx="9144000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" y="6509002"/>
            <a:ext cx="8823960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>New </a:t>
            </a:r>
            <a:r>
              <a:rPr spc="-65" dirty="0"/>
              <a:t>W</a:t>
            </a:r>
            <a:r>
              <a:rPr dirty="0"/>
              <a:t>ebFLIS</a:t>
            </a:r>
            <a:r>
              <a:rPr spc="-155" dirty="0"/>
              <a:t> </a:t>
            </a:r>
            <a:r>
              <a:rPr dirty="0"/>
              <a:t>Ac</a:t>
            </a:r>
            <a:r>
              <a:rPr spc="5" dirty="0"/>
              <a:t>c</a:t>
            </a:r>
            <a:r>
              <a:rPr dirty="0"/>
              <a:t>ess</a:t>
            </a:r>
          </a:p>
          <a:p>
            <a:pPr marL="1905" algn="ctr">
              <a:lnSpc>
                <a:spcPct val="100000"/>
              </a:lnSpc>
              <a:spcBef>
                <a:spcPts val="45"/>
              </a:spcBef>
            </a:pPr>
            <a:r>
              <a:rPr sz="1800" b="0" spc="5" dirty="0">
                <a:latin typeface="Arial"/>
                <a:cs typeface="Arial"/>
              </a:rPr>
              <a:t>F</a:t>
            </a:r>
            <a:r>
              <a:rPr sz="1800" b="0" dirty="0">
                <a:latin typeface="Arial"/>
                <a:cs typeface="Arial"/>
              </a:rPr>
              <a:t>i</a:t>
            </a:r>
            <a:r>
              <a:rPr sz="1800" b="0" spc="-10" dirty="0">
                <a:latin typeface="Arial"/>
                <a:cs typeface="Arial"/>
              </a:rPr>
              <a:t>l</a:t>
            </a:r>
            <a:r>
              <a:rPr sz="1800" b="0" dirty="0">
                <a:latin typeface="Arial"/>
                <a:cs typeface="Arial"/>
              </a:rPr>
              <a:t>e that</a:t>
            </a:r>
            <a:r>
              <a:rPr sz="1800" b="0" spc="5" dirty="0">
                <a:latin typeface="Arial"/>
                <a:cs typeface="Arial"/>
              </a:rPr>
              <a:t> </a:t>
            </a:r>
            <a:r>
              <a:rPr sz="1800" b="0" spc="-40" dirty="0">
                <a:latin typeface="Arial"/>
                <a:cs typeface="Arial"/>
              </a:rPr>
              <a:t>w</a:t>
            </a:r>
            <a:r>
              <a:rPr sz="1800" b="0" dirty="0">
                <a:latin typeface="Arial"/>
                <a:cs typeface="Arial"/>
              </a:rPr>
              <a:t>i</a:t>
            </a:r>
            <a:r>
              <a:rPr sz="1800" b="0" spc="-10" dirty="0">
                <a:latin typeface="Arial"/>
                <a:cs typeface="Arial"/>
              </a:rPr>
              <a:t>l</a:t>
            </a:r>
            <a:r>
              <a:rPr sz="1800" b="0" dirty="0">
                <a:latin typeface="Arial"/>
                <a:cs typeface="Arial"/>
              </a:rPr>
              <a:t>l</a:t>
            </a:r>
            <a:r>
              <a:rPr sz="1800" b="0" spc="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be sav</a:t>
            </a:r>
            <a:r>
              <a:rPr sz="1800" b="0" spc="-10" dirty="0">
                <a:latin typeface="Arial"/>
                <a:cs typeface="Arial"/>
              </a:rPr>
              <a:t>e</a:t>
            </a:r>
            <a:r>
              <a:rPr sz="1800" b="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200" y="1828800"/>
            <a:ext cx="7467600" cy="27867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" y="2621991"/>
            <a:ext cx="2057400" cy="1200785"/>
          </a:xfrm>
          <a:custGeom>
            <a:avLst/>
            <a:gdLst/>
            <a:ahLst/>
            <a:cxnLst/>
            <a:rect l="l" t="t" r="r" b="b"/>
            <a:pathLst>
              <a:path w="2057400" h="1200785">
                <a:moveTo>
                  <a:pt x="0" y="1200327"/>
                </a:moveTo>
                <a:lnTo>
                  <a:pt x="2057400" y="1200327"/>
                </a:lnTo>
                <a:lnTo>
                  <a:pt x="2057400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800" y="2621991"/>
            <a:ext cx="2057400" cy="1200785"/>
          </a:xfrm>
          <a:custGeom>
            <a:avLst/>
            <a:gdLst/>
            <a:ahLst/>
            <a:cxnLst/>
            <a:rect l="l" t="t" r="r" b="b"/>
            <a:pathLst>
              <a:path w="2057400" h="1200785">
                <a:moveTo>
                  <a:pt x="0" y="1200327"/>
                </a:moveTo>
                <a:lnTo>
                  <a:pt x="2057400" y="1200327"/>
                </a:lnTo>
                <a:lnTo>
                  <a:pt x="2057400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4410" y="2693090"/>
            <a:ext cx="184023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ut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0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43200" y="3222244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400" y="27432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8200"/>
                </a:move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2684272"/>
            <a:ext cx="533400" cy="118110"/>
          </a:xfrm>
          <a:custGeom>
            <a:avLst/>
            <a:gdLst/>
            <a:ahLst/>
            <a:cxnLst/>
            <a:rect l="l" t="t" r="r" b="b"/>
            <a:pathLst>
              <a:path w="533400" h="118110">
                <a:moveTo>
                  <a:pt x="483180" y="58927"/>
                </a:moveTo>
                <a:lnTo>
                  <a:pt x="425704" y="92455"/>
                </a:lnTo>
                <a:lnTo>
                  <a:pt x="419608" y="95884"/>
                </a:lnTo>
                <a:lnTo>
                  <a:pt x="417576" y="103758"/>
                </a:lnTo>
                <a:lnTo>
                  <a:pt x="421131" y="109727"/>
                </a:lnTo>
                <a:lnTo>
                  <a:pt x="424561" y="115823"/>
                </a:lnTo>
                <a:lnTo>
                  <a:pt x="432434" y="117855"/>
                </a:lnTo>
                <a:lnTo>
                  <a:pt x="438404" y="114299"/>
                </a:lnTo>
                <a:lnTo>
                  <a:pt x="511611" y="71627"/>
                </a:lnTo>
                <a:lnTo>
                  <a:pt x="508254" y="71627"/>
                </a:lnTo>
                <a:lnTo>
                  <a:pt x="508254" y="69849"/>
                </a:lnTo>
                <a:lnTo>
                  <a:pt x="501904" y="69849"/>
                </a:lnTo>
                <a:lnTo>
                  <a:pt x="483180" y="58927"/>
                </a:lnTo>
                <a:close/>
              </a:path>
              <a:path w="533400" h="118110">
                <a:moveTo>
                  <a:pt x="461409" y="46227"/>
                </a:moveTo>
                <a:lnTo>
                  <a:pt x="0" y="46227"/>
                </a:lnTo>
                <a:lnTo>
                  <a:pt x="0" y="71627"/>
                </a:lnTo>
                <a:lnTo>
                  <a:pt x="461409" y="71627"/>
                </a:lnTo>
                <a:lnTo>
                  <a:pt x="483180" y="58927"/>
                </a:lnTo>
                <a:lnTo>
                  <a:pt x="461409" y="46227"/>
                </a:lnTo>
                <a:close/>
              </a:path>
              <a:path w="533400" h="118110">
                <a:moveTo>
                  <a:pt x="511611" y="46227"/>
                </a:moveTo>
                <a:lnTo>
                  <a:pt x="508254" y="46227"/>
                </a:lnTo>
                <a:lnTo>
                  <a:pt x="508254" y="71627"/>
                </a:lnTo>
                <a:lnTo>
                  <a:pt x="511611" y="71627"/>
                </a:lnTo>
                <a:lnTo>
                  <a:pt x="533400" y="58927"/>
                </a:lnTo>
                <a:lnTo>
                  <a:pt x="511611" y="46227"/>
                </a:lnTo>
                <a:close/>
              </a:path>
              <a:path w="533400" h="118110">
                <a:moveTo>
                  <a:pt x="501904" y="48005"/>
                </a:moveTo>
                <a:lnTo>
                  <a:pt x="483180" y="58927"/>
                </a:lnTo>
                <a:lnTo>
                  <a:pt x="501904" y="69849"/>
                </a:lnTo>
                <a:lnTo>
                  <a:pt x="501904" y="48005"/>
                </a:lnTo>
                <a:close/>
              </a:path>
              <a:path w="533400" h="118110">
                <a:moveTo>
                  <a:pt x="508254" y="48005"/>
                </a:moveTo>
                <a:lnTo>
                  <a:pt x="501904" y="48005"/>
                </a:lnTo>
                <a:lnTo>
                  <a:pt x="501904" y="69849"/>
                </a:lnTo>
                <a:lnTo>
                  <a:pt x="508254" y="69849"/>
                </a:lnTo>
                <a:lnTo>
                  <a:pt x="508254" y="48005"/>
                </a:lnTo>
                <a:close/>
              </a:path>
              <a:path w="533400" h="118110">
                <a:moveTo>
                  <a:pt x="432434" y="0"/>
                </a:moveTo>
                <a:lnTo>
                  <a:pt x="424561" y="2031"/>
                </a:lnTo>
                <a:lnTo>
                  <a:pt x="421131" y="8127"/>
                </a:lnTo>
                <a:lnTo>
                  <a:pt x="417576" y="14096"/>
                </a:lnTo>
                <a:lnTo>
                  <a:pt x="419608" y="21970"/>
                </a:lnTo>
                <a:lnTo>
                  <a:pt x="425704" y="25399"/>
                </a:lnTo>
                <a:lnTo>
                  <a:pt x="483180" y="58927"/>
                </a:lnTo>
                <a:lnTo>
                  <a:pt x="501904" y="48005"/>
                </a:lnTo>
                <a:lnTo>
                  <a:pt x="508254" y="48005"/>
                </a:lnTo>
                <a:lnTo>
                  <a:pt x="508254" y="46227"/>
                </a:lnTo>
                <a:lnTo>
                  <a:pt x="511611" y="46227"/>
                </a:lnTo>
                <a:lnTo>
                  <a:pt x="438404" y="3555"/>
                </a:lnTo>
                <a:lnTo>
                  <a:pt x="43243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0400" y="3522471"/>
            <a:ext cx="533400" cy="118110"/>
          </a:xfrm>
          <a:custGeom>
            <a:avLst/>
            <a:gdLst/>
            <a:ahLst/>
            <a:cxnLst/>
            <a:rect l="l" t="t" r="r" b="b"/>
            <a:pathLst>
              <a:path w="533400" h="118110">
                <a:moveTo>
                  <a:pt x="483180" y="58927"/>
                </a:moveTo>
                <a:lnTo>
                  <a:pt x="425704" y="92455"/>
                </a:lnTo>
                <a:lnTo>
                  <a:pt x="419608" y="95884"/>
                </a:lnTo>
                <a:lnTo>
                  <a:pt x="417576" y="103758"/>
                </a:lnTo>
                <a:lnTo>
                  <a:pt x="421131" y="109727"/>
                </a:lnTo>
                <a:lnTo>
                  <a:pt x="424561" y="115823"/>
                </a:lnTo>
                <a:lnTo>
                  <a:pt x="432434" y="117855"/>
                </a:lnTo>
                <a:lnTo>
                  <a:pt x="438404" y="114299"/>
                </a:lnTo>
                <a:lnTo>
                  <a:pt x="511611" y="71627"/>
                </a:lnTo>
                <a:lnTo>
                  <a:pt x="508254" y="71627"/>
                </a:lnTo>
                <a:lnTo>
                  <a:pt x="508254" y="69849"/>
                </a:lnTo>
                <a:lnTo>
                  <a:pt x="501904" y="69849"/>
                </a:lnTo>
                <a:lnTo>
                  <a:pt x="483180" y="58927"/>
                </a:lnTo>
                <a:close/>
              </a:path>
              <a:path w="533400" h="118110">
                <a:moveTo>
                  <a:pt x="461409" y="46227"/>
                </a:moveTo>
                <a:lnTo>
                  <a:pt x="0" y="46227"/>
                </a:lnTo>
                <a:lnTo>
                  <a:pt x="0" y="71627"/>
                </a:lnTo>
                <a:lnTo>
                  <a:pt x="461409" y="71627"/>
                </a:lnTo>
                <a:lnTo>
                  <a:pt x="483180" y="58927"/>
                </a:lnTo>
                <a:lnTo>
                  <a:pt x="461409" y="46227"/>
                </a:lnTo>
                <a:close/>
              </a:path>
              <a:path w="533400" h="118110">
                <a:moveTo>
                  <a:pt x="511611" y="46227"/>
                </a:moveTo>
                <a:lnTo>
                  <a:pt x="508254" y="46227"/>
                </a:lnTo>
                <a:lnTo>
                  <a:pt x="508254" y="71627"/>
                </a:lnTo>
                <a:lnTo>
                  <a:pt x="511611" y="71627"/>
                </a:lnTo>
                <a:lnTo>
                  <a:pt x="533400" y="58927"/>
                </a:lnTo>
                <a:lnTo>
                  <a:pt x="511611" y="46227"/>
                </a:lnTo>
                <a:close/>
              </a:path>
              <a:path w="533400" h="118110">
                <a:moveTo>
                  <a:pt x="501904" y="48005"/>
                </a:moveTo>
                <a:lnTo>
                  <a:pt x="483180" y="58927"/>
                </a:lnTo>
                <a:lnTo>
                  <a:pt x="501904" y="69849"/>
                </a:lnTo>
                <a:lnTo>
                  <a:pt x="501904" y="48005"/>
                </a:lnTo>
                <a:close/>
              </a:path>
              <a:path w="533400" h="118110">
                <a:moveTo>
                  <a:pt x="508254" y="48005"/>
                </a:moveTo>
                <a:lnTo>
                  <a:pt x="501904" y="48005"/>
                </a:lnTo>
                <a:lnTo>
                  <a:pt x="501904" y="69849"/>
                </a:lnTo>
                <a:lnTo>
                  <a:pt x="508254" y="69849"/>
                </a:lnTo>
                <a:lnTo>
                  <a:pt x="508254" y="48005"/>
                </a:lnTo>
                <a:close/>
              </a:path>
              <a:path w="533400" h="118110">
                <a:moveTo>
                  <a:pt x="432434" y="0"/>
                </a:moveTo>
                <a:lnTo>
                  <a:pt x="424561" y="2031"/>
                </a:lnTo>
                <a:lnTo>
                  <a:pt x="421131" y="8127"/>
                </a:lnTo>
                <a:lnTo>
                  <a:pt x="417576" y="14096"/>
                </a:lnTo>
                <a:lnTo>
                  <a:pt x="419608" y="21970"/>
                </a:lnTo>
                <a:lnTo>
                  <a:pt x="425704" y="25399"/>
                </a:lnTo>
                <a:lnTo>
                  <a:pt x="483180" y="58927"/>
                </a:lnTo>
                <a:lnTo>
                  <a:pt x="501904" y="48005"/>
                </a:lnTo>
                <a:lnTo>
                  <a:pt x="508254" y="48005"/>
                </a:lnTo>
                <a:lnTo>
                  <a:pt x="508254" y="46227"/>
                </a:lnTo>
                <a:lnTo>
                  <a:pt x="511611" y="46227"/>
                </a:lnTo>
                <a:lnTo>
                  <a:pt x="438404" y="3555"/>
                </a:lnTo>
                <a:lnTo>
                  <a:pt x="43243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8</a:t>
            </a:fld>
            <a:endParaRPr spc="-10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3773" y="73526"/>
            <a:ext cx="3919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Deli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er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t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he</a:t>
            </a:r>
            <a:r>
              <a:rPr sz="1200" spc="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right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s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utio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time,</a:t>
            </a:r>
            <a:r>
              <a:rPr sz="1200" spc="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y</a:t>
            </a:r>
            <a:r>
              <a:rPr sz="12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time</a:t>
            </a:r>
            <a:endParaRPr sz="1200">
              <a:latin typeface="Copperplate Gothic Bold"/>
              <a:cs typeface="Copperplate Gothic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" y="16764"/>
            <a:ext cx="854963" cy="978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42506"/>
            <a:ext cx="748753" cy="871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09270"/>
            <a:ext cx="9144000" cy="44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98334"/>
            <a:ext cx="9144000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" y="6509002"/>
            <a:ext cx="8823960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94941" y="412359"/>
            <a:ext cx="4753610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New </a:t>
            </a:r>
            <a:r>
              <a:rPr sz="3600" b="1" spc="-65" dirty="0">
                <a:latin typeface="Arial"/>
                <a:cs typeface="Arial"/>
              </a:rPr>
              <a:t>W</a:t>
            </a:r>
            <a:r>
              <a:rPr sz="3600" b="1" dirty="0">
                <a:latin typeface="Arial"/>
                <a:cs typeface="Arial"/>
              </a:rPr>
              <a:t>ebFLIS</a:t>
            </a:r>
            <a:r>
              <a:rPr sz="3600" b="1" spc="-15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Ac</a:t>
            </a:r>
            <a:r>
              <a:rPr sz="3600" b="1" spc="5" dirty="0">
                <a:latin typeface="Arial"/>
                <a:cs typeface="Arial"/>
              </a:rPr>
              <a:t>c</a:t>
            </a:r>
            <a:r>
              <a:rPr sz="3600" b="1" dirty="0">
                <a:latin typeface="Arial"/>
                <a:cs typeface="Arial"/>
              </a:rPr>
              <a:t>ess</a:t>
            </a:r>
            <a:endParaRPr sz="36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Short 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000" y="1219250"/>
            <a:ext cx="8305800" cy="47369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00" y="2362174"/>
            <a:ext cx="2819400" cy="646430"/>
          </a:xfrm>
          <a:prstGeom prst="rect">
            <a:avLst/>
          </a:prstGeom>
          <a:solidFill>
            <a:srgbClr val="FFFF00"/>
          </a:solidFill>
          <a:ln w="25400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6050" marR="137795" indent="252729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1. Ri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ht click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 “Pu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gF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ISSe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rch”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71800" y="2626360"/>
            <a:ext cx="457200" cy="118110"/>
          </a:xfrm>
          <a:custGeom>
            <a:avLst/>
            <a:gdLst/>
            <a:ahLst/>
            <a:cxnLst/>
            <a:rect l="l" t="t" r="r" b="b"/>
            <a:pathLst>
              <a:path w="457200" h="118110">
                <a:moveTo>
                  <a:pt x="406871" y="58991"/>
                </a:moveTo>
                <a:lnTo>
                  <a:pt x="343408" y="96011"/>
                </a:lnTo>
                <a:lnTo>
                  <a:pt x="341376" y="103758"/>
                </a:lnTo>
                <a:lnTo>
                  <a:pt x="344932" y="109854"/>
                </a:lnTo>
                <a:lnTo>
                  <a:pt x="348361" y="115950"/>
                </a:lnTo>
                <a:lnTo>
                  <a:pt x="356235" y="117982"/>
                </a:lnTo>
                <a:lnTo>
                  <a:pt x="362204" y="114426"/>
                </a:lnTo>
                <a:lnTo>
                  <a:pt x="435411" y="71754"/>
                </a:lnTo>
                <a:lnTo>
                  <a:pt x="432054" y="71754"/>
                </a:lnTo>
                <a:lnTo>
                  <a:pt x="432054" y="69976"/>
                </a:lnTo>
                <a:lnTo>
                  <a:pt x="425704" y="69976"/>
                </a:lnTo>
                <a:lnTo>
                  <a:pt x="406871" y="58991"/>
                </a:lnTo>
                <a:close/>
              </a:path>
              <a:path w="457200" h="118110">
                <a:moveTo>
                  <a:pt x="385209" y="46354"/>
                </a:moveTo>
                <a:lnTo>
                  <a:pt x="0" y="46354"/>
                </a:lnTo>
                <a:lnTo>
                  <a:pt x="0" y="71754"/>
                </a:lnTo>
                <a:lnTo>
                  <a:pt x="384991" y="71754"/>
                </a:lnTo>
                <a:lnTo>
                  <a:pt x="406871" y="58991"/>
                </a:lnTo>
                <a:lnTo>
                  <a:pt x="385209" y="46354"/>
                </a:lnTo>
                <a:close/>
              </a:path>
              <a:path w="457200" h="118110">
                <a:moveTo>
                  <a:pt x="435461" y="46354"/>
                </a:moveTo>
                <a:lnTo>
                  <a:pt x="432054" y="46354"/>
                </a:lnTo>
                <a:lnTo>
                  <a:pt x="432054" y="71754"/>
                </a:lnTo>
                <a:lnTo>
                  <a:pt x="435411" y="71754"/>
                </a:lnTo>
                <a:lnTo>
                  <a:pt x="457200" y="59054"/>
                </a:lnTo>
                <a:lnTo>
                  <a:pt x="435461" y="46354"/>
                </a:lnTo>
                <a:close/>
              </a:path>
              <a:path w="457200" h="118110">
                <a:moveTo>
                  <a:pt x="425704" y="48005"/>
                </a:moveTo>
                <a:lnTo>
                  <a:pt x="406871" y="58991"/>
                </a:lnTo>
                <a:lnTo>
                  <a:pt x="425704" y="69976"/>
                </a:lnTo>
                <a:lnTo>
                  <a:pt x="425704" y="48005"/>
                </a:lnTo>
                <a:close/>
              </a:path>
              <a:path w="457200" h="118110">
                <a:moveTo>
                  <a:pt x="432054" y="48005"/>
                </a:moveTo>
                <a:lnTo>
                  <a:pt x="425704" y="48005"/>
                </a:lnTo>
                <a:lnTo>
                  <a:pt x="425704" y="69976"/>
                </a:lnTo>
                <a:lnTo>
                  <a:pt x="432054" y="69976"/>
                </a:lnTo>
                <a:lnTo>
                  <a:pt x="432054" y="48005"/>
                </a:lnTo>
                <a:close/>
              </a:path>
              <a:path w="457200" h="118110">
                <a:moveTo>
                  <a:pt x="356235" y="0"/>
                </a:moveTo>
                <a:lnTo>
                  <a:pt x="348361" y="2158"/>
                </a:lnTo>
                <a:lnTo>
                  <a:pt x="344932" y="8127"/>
                </a:lnTo>
                <a:lnTo>
                  <a:pt x="341376" y="14223"/>
                </a:lnTo>
                <a:lnTo>
                  <a:pt x="343408" y="21970"/>
                </a:lnTo>
                <a:lnTo>
                  <a:pt x="406871" y="58991"/>
                </a:lnTo>
                <a:lnTo>
                  <a:pt x="425704" y="48005"/>
                </a:lnTo>
                <a:lnTo>
                  <a:pt x="432054" y="48005"/>
                </a:lnTo>
                <a:lnTo>
                  <a:pt x="432054" y="46354"/>
                </a:lnTo>
                <a:lnTo>
                  <a:pt x="435461" y="46354"/>
                </a:lnTo>
                <a:lnTo>
                  <a:pt x="362204" y="3555"/>
                </a:lnTo>
                <a:lnTo>
                  <a:pt x="35623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9600" y="4114787"/>
            <a:ext cx="2514600" cy="369570"/>
          </a:xfrm>
          <a:prstGeom prst="rect">
            <a:avLst/>
          </a:prstGeom>
          <a:solidFill>
            <a:srgbClr val="FFFF00"/>
          </a:solidFill>
          <a:ln w="25400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653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2. Cl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ck 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“Se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to.”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24200" y="4240529"/>
            <a:ext cx="685800" cy="118110"/>
          </a:xfrm>
          <a:custGeom>
            <a:avLst/>
            <a:gdLst/>
            <a:ahLst/>
            <a:cxnLst/>
            <a:rect l="l" t="t" r="r" b="b"/>
            <a:pathLst>
              <a:path w="685800" h="118110">
                <a:moveTo>
                  <a:pt x="635580" y="58928"/>
                </a:moveTo>
                <a:lnTo>
                  <a:pt x="572008" y="96012"/>
                </a:lnTo>
                <a:lnTo>
                  <a:pt x="569976" y="103759"/>
                </a:lnTo>
                <a:lnTo>
                  <a:pt x="573532" y="109728"/>
                </a:lnTo>
                <a:lnTo>
                  <a:pt x="576961" y="115824"/>
                </a:lnTo>
                <a:lnTo>
                  <a:pt x="584835" y="117856"/>
                </a:lnTo>
                <a:lnTo>
                  <a:pt x="590804" y="114300"/>
                </a:lnTo>
                <a:lnTo>
                  <a:pt x="664011" y="71628"/>
                </a:lnTo>
                <a:lnTo>
                  <a:pt x="660654" y="71628"/>
                </a:lnTo>
                <a:lnTo>
                  <a:pt x="660654" y="69850"/>
                </a:lnTo>
                <a:lnTo>
                  <a:pt x="654304" y="69850"/>
                </a:lnTo>
                <a:lnTo>
                  <a:pt x="635580" y="58928"/>
                </a:lnTo>
                <a:close/>
              </a:path>
              <a:path w="685800" h="118110">
                <a:moveTo>
                  <a:pt x="613809" y="46228"/>
                </a:moveTo>
                <a:lnTo>
                  <a:pt x="0" y="46228"/>
                </a:lnTo>
                <a:lnTo>
                  <a:pt x="0" y="71628"/>
                </a:lnTo>
                <a:lnTo>
                  <a:pt x="613809" y="71628"/>
                </a:lnTo>
                <a:lnTo>
                  <a:pt x="635580" y="58928"/>
                </a:lnTo>
                <a:lnTo>
                  <a:pt x="613809" y="46228"/>
                </a:lnTo>
                <a:close/>
              </a:path>
              <a:path w="685800" h="118110">
                <a:moveTo>
                  <a:pt x="664011" y="46228"/>
                </a:moveTo>
                <a:lnTo>
                  <a:pt x="660654" y="46228"/>
                </a:lnTo>
                <a:lnTo>
                  <a:pt x="660654" y="71628"/>
                </a:lnTo>
                <a:lnTo>
                  <a:pt x="664011" y="71628"/>
                </a:lnTo>
                <a:lnTo>
                  <a:pt x="685800" y="58928"/>
                </a:lnTo>
                <a:lnTo>
                  <a:pt x="664011" y="46228"/>
                </a:lnTo>
                <a:close/>
              </a:path>
              <a:path w="685800" h="118110">
                <a:moveTo>
                  <a:pt x="654304" y="48006"/>
                </a:moveTo>
                <a:lnTo>
                  <a:pt x="635580" y="58928"/>
                </a:lnTo>
                <a:lnTo>
                  <a:pt x="654304" y="69850"/>
                </a:lnTo>
                <a:lnTo>
                  <a:pt x="654304" y="48006"/>
                </a:lnTo>
                <a:close/>
              </a:path>
              <a:path w="685800" h="118110">
                <a:moveTo>
                  <a:pt x="660654" y="48006"/>
                </a:moveTo>
                <a:lnTo>
                  <a:pt x="654304" y="48006"/>
                </a:lnTo>
                <a:lnTo>
                  <a:pt x="654304" y="69850"/>
                </a:lnTo>
                <a:lnTo>
                  <a:pt x="660654" y="69850"/>
                </a:lnTo>
                <a:lnTo>
                  <a:pt x="660654" y="48006"/>
                </a:lnTo>
                <a:close/>
              </a:path>
              <a:path w="685800" h="118110">
                <a:moveTo>
                  <a:pt x="584835" y="0"/>
                </a:moveTo>
                <a:lnTo>
                  <a:pt x="576961" y="2032"/>
                </a:lnTo>
                <a:lnTo>
                  <a:pt x="573532" y="8128"/>
                </a:lnTo>
                <a:lnTo>
                  <a:pt x="569976" y="14097"/>
                </a:lnTo>
                <a:lnTo>
                  <a:pt x="572008" y="21971"/>
                </a:lnTo>
                <a:lnTo>
                  <a:pt x="578104" y="25400"/>
                </a:lnTo>
                <a:lnTo>
                  <a:pt x="635580" y="58928"/>
                </a:lnTo>
                <a:lnTo>
                  <a:pt x="654304" y="48006"/>
                </a:lnTo>
                <a:lnTo>
                  <a:pt x="660654" y="48006"/>
                </a:lnTo>
                <a:lnTo>
                  <a:pt x="660654" y="46228"/>
                </a:lnTo>
                <a:lnTo>
                  <a:pt x="664011" y="46228"/>
                </a:lnTo>
                <a:lnTo>
                  <a:pt x="590804" y="3556"/>
                </a:lnTo>
                <a:lnTo>
                  <a:pt x="58483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66900" y="4724374"/>
            <a:ext cx="2819400" cy="646430"/>
          </a:xfrm>
          <a:prstGeom prst="rect">
            <a:avLst/>
          </a:prstGeom>
          <a:solidFill>
            <a:srgbClr val="FFFF00"/>
          </a:solidFill>
          <a:ln w="25400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785" marR="366395" indent="-1905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3. Cl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ck 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sktop (cre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 sh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rtcut)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80584" y="4564379"/>
            <a:ext cx="958215" cy="494665"/>
          </a:xfrm>
          <a:custGeom>
            <a:avLst/>
            <a:gdLst/>
            <a:ahLst/>
            <a:cxnLst/>
            <a:rect l="l" t="t" r="r" b="b"/>
            <a:pathLst>
              <a:path w="958214" h="494664">
                <a:moveTo>
                  <a:pt x="888031" y="28456"/>
                </a:moveTo>
                <a:lnTo>
                  <a:pt x="0" y="471805"/>
                </a:lnTo>
                <a:lnTo>
                  <a:pt x="11429" y="494538"/>
                </a:lnTo>
                <a:lnTo>
                  <a:pt x="899364" y="51237"/>
                </a:lnTo>
                <a:lnTo>
                  <a:pt x="913195" y="30090"/>
                </a:lnTo>
                <a:lnTo>
                  <a:pt x="888031" y="28456"/>
                </a:lnTo>
                <a:close/>
              </a:path>
              <a:path w="958214" h="494664">
                <a:moveTo>
                  <a:pt x="956255" y="7493"/>
                </a:moveTo>
                <a:lnTo>
                  <a:pt x="930020" y="7493"/>
                </a:lnTo>
                <a:lnTo>
                  <a:pt x="941450" y="30226"/>
                </a:lnTo>
                <a:lnTo>
                  <a:pt x="899364" y="51237"/>
                </a:lnTo>
                <a:lnTo>
                  <a:pt x="876807" y="85725"/>
                </a:lnTo>
                <a:lnTo>
                  <a:pt x="872870" y="91567"/>
                </a:lnTo>
                <a:lnTo>
                  <a:pt x="874521" y="99441"/>
                </a:lnTo>
                <a:lnTo>
                  <a:pt x="880490" y="103251"/>
                </a:lnTo>
                <a:lnTo>
                  <a:pt x="886332" y="107188"/>
                </a:lnTo>
                <a:lnTo>
                  <a:pt x="894206" y="105537"/>
                </a:lnTo>
                <a:lnTo>
                  <a:pt x="898100" y="99441"/>
                </a:lnTo>
                <a:lnTo>
                  <a:pt x="958214" y="7620"/>
                </a:lnTo>
                <a:lnTo>
                  <a:pt x="956255" y="7493"/>
                </a:lnTo>
                <a:close/>
              </a:path>
              <a:path w="958214" h="494664">
                <a:moveTo>
                  <a:pt x="913195" y="30090"/>
                </a:moveTo>
                <a:lnTo>
                  <a:pt x="899364" y="51237"/>
                </a:lnTo>
                <a:lnTo>
                  <a:pt x="938907" y="31496"/>
                </a:lnTo>
                <a:lnTo>
                  <a:pt x="934846" y="31496"/>
                </a:lnTo>
                <a:lnTo>
                  <a:pt x="913195" y="30090"/>
                </a:lnTo>
                <a:close/>
              </a:path>
              <a:path w="958214" h="494664">
                <a:moveTo>
                  <a:pt x="925067" y="11938"/>
                </a:moveTo>
                <a:lnTo>
                  <a:pt x="913195" y="30090"/>
                </a:lnTo>
                <a:lnTo>
                  <a:pt x="934846" y="31496"/>
                </a:lnTo>
                <a:lnTo>
                  <a:pt x="925067" y="11938"/>
                </a:lnTo>
                <a:close/>
              </a:path>
              <a:path w="958214" h="494664">
                <a:moveTo>
                  <a:pt x="932255" y="11938"/>
                </a:moveTo>
                <a:lnTo>
                  <a:pt x="925067" y="11938"/>
                </a:lnTo>
                <a:lnTo>
                  <a:pt x="934846" y="31496"/>
                </a:lnTo>
                <a:lnTo>
                  <a:pt x="938907" y="31496"/>
                </a:lnTo>
                <a:lnTo>
                  <a:pt x="941450" y="30226"/>
                </a:lnTo>
                <a:lnTo>
                  <a:pt x="932255" y="11938"/>
                </a:lnTo>
                <a:close/>
              </a:path>
              <a:path w="958214" h="494664">
                <a:moveTo>
                  <a:pt x="930020" y="7493"/>
                </a:moveTo>
                <a:lnTo>
                  <a:pt x="888031" y="28456"/>
                </a:lnTo>
                <a:lnTo>
                  <a:pt x="913195" y="30090"/>
                </a:lnTo>
                <a:lnTo>
                  <a:pt x="925067" y="11938"/>
                </a:lnTo>
                <a:lnTo>
                  <a:pt x="932255" y="11938"/>
                </a:lnTo>
                <a:lnTo>
                  <a:pt x="930020" y="7493"/>
                </a:lnTo>
                <a:close/>
              </a:path>
              <a:path w="958214" h="494664">
                <a:moveTo>
                  <a:pt x="841501" y="0"/>
                </a:moveTo>
                <a:lnTo>
                  <a:pt x="835405" y="5334"/>
                </a:lnTo>
                <a:lnTo>
                  <a:pt x="835024" y="12319"/>
                </a:lnTo>
                <a:lnTo>
                  <a:pt x="834516" y="19304"/>
                </a:lnTo>
                <a:lnTo>
                  <a:pt x="839850" y="25400"/>
                </a:lnTo>
                <a:lnTo>
                  <a:pt x="846835" y="25781"/>
                </a:lnTo>
                <a:lnTo>
                  <a:pt x="888031" y="28456"/>
                </a:lnTo>
                <a:lnTo>
                  <a:pt x="930020" y="7493"/>
                </a:lnTo>
                <a:lnTo>
                  <a:pt x="956255" y="7493"/>
                </a:lnTo>
                <a:lnTo>
                  <a:pt x="84150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9</a:t>
            </a:fld>
            <a:endParaRPr spc="-10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WA</a:t>
            </a:r>
            <a:r>
              <a:rPr spc="-10" dirty="0"/>
              <a:t>R</a:t>
            </a:r>
            <a:r>
              <a:rPr spc="-15" dirty="0"/>
              <a:t>F</a:t>
            </a:r>
            <a:r>
              <a:rPr spc="-10" dirty="0"/>
              <a:t>IGHTER</a:t>
            </a:r>
            <a:r>
              <a:rPr spc="5" dirty="0"/>
              <a:t> </a:t>
            </a:r>
            <a:r>
              <a:rPr spc="-20" dirty="0"/>
              <a:t>F</a:t>
            </a:r>
            <a:r>
              <a:rPr spc="-10" dirty="0"/>
              <a:t>IRST</a:t>
            </a:r>
            <a:r>
              <a:rPr dirty="0"/>
              <a:t> 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P</a:t>
            </a:r>
            <a:r>
              <a:rPr spc="-10" dirty="0"/>
              <a:t>EO</a:t>
            </a:r>
            <a:r>
              <a:rPr spc="-20" dirty="0"/>
              <a:t>P</a:t>
            </a:r>
            <a:r>
              <a:rPr spc="-10" dirty="0"/>
              <a:t>LE</a:t>
            </a:r>
            <a:r>
              <a:rPr spc="25" dirty="0"/>
              <a:t> </a:t>
            </a:r>
            <a:r>
              <a:rPr spc="-10" dirty="0"/>
              <a:t>&amp;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LT</a:t>
            </a:r>
            <a:r>
              <a:rPr spc="-20" dirty="0"/>
              <a:t>U</a:t>
            </a:r>
            <a:r>
              <a:rPr spc="-10" dirty="0"/>
              <a:t>RE</a:t>
            </a:r>
            <a:r>
              <a:rPr dirty="0"/>
              <a:t>  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15" dirty="0"/>
              <a:t>STRAT</a:t>
            </a:r>
            <a:r>
              <a:rPr spc="-10" dirty="0"/>
              <a:t>EGIC</a:t>
            </a:r>
            <a:r>
              <a:rPr spc="10" dirty="0"/>
              <a:t> </a:t>
            </a:r>
            <a:r>
              <a:rPr spc="-10" dirty="0"/>
              <a:t>ENG</a:t>
            </a:r>
            <a:r>
              <a:rPr spc="-15" dirty="0"/>
              <a:t>AGEM</a:t>
            </a:r>
            <a:r>
              <a:rPr spc="-10" dirty="0"/>
              <a:t>ENT</a:t>
            </a:r>
            <a:r>
              <a:rPr spc="1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 </a:t>
            </a:r>
            <a:r>
              <a:rPr spc="-20" dirty="0"/>
              <a:t>F</a:t>
            </a:r>
            <a:r>
              <a:rPr spc="-10" dirty="0"/>
              <a:t>INANCI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25" dirty="0"/>
              <a:t> </a:t>
            </a:r>
            <a:r>
              <a:rPr spc="-15" dirty="0"/>
              <a:t>STEWARDS</a:t>
            </a:r>
            <a:r>
              <a:rPr spc="-10" dirty="0"/>
              <a:t>HIP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C</a:t>
            </a:r>
            <a:r>
              <a:rPr spc="-10" dirty="0"/>
              <a:t>ESS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20" dirty="0"/>
              <a:t>X</a:t>
            </a:r>
            <a:r>
              <a:rPr spc="-15" dirty="0"/>
              <a:t>C</a:t>
            </a:r>
            <a:r>
              <a:rPr spc="-10" dirty="0"/>
              <a:t>ELLENCE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582</Words>
  <Application>Microsoft Office PowerPoint</Application>
  <PresentationFormat>On-screen Show (4:3)</PresentationFormat>
  <Paragraphs>79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New WebFLIS Access Create a New folder on your desk top</vt:lpstr>
      <vt:lpstr>New WebFLIS Access</vt:lpstr>
      <vt:lpstr>New WebFLIS Access After clicking on the link click on “Save” at the bottom of the page and then click “Save As.”</vt:lpstr>
      <vt:lpstr>New WebFLIS Access Save to the Pub Log FLIS Search folder you created</vt:lpstr>
      <vt:lpstr>New WebFLIS Access Opening the file</vt:lpstr>
      <vt:lpstr>PowerPoint Presentation</vt:lpstr>
      <vt:lpstr>New WebFLIS Access File that will be saved</vt:lpstr>
      <vt:lpstr>PowerPoint Presentation</vt:lpstr>
      <vt:lpstr>New WebFLIS Access Opening your short cut</vt:lpstr>
      <vt:lpstr>New WebFLIS Access Consent Banner</vt:lpstr>
      <vt:lpstr>New WebFLIS Access Start using the New WebFLIS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Arnold, Daniel DLA CIV DISPOSITION SERVICES</dc:creator>
  <cp:lastModifiedBy>Arnold, Daniel DLA CIV DISPOSITION SERVICES</cp:lastModifiedBy>
  <cp:revision>2</cp:revision>
  <dcterms:created xsi:type="dcterms:W3CDTF">2015-07-20T09:28:49Z</dcterms:created>
  <dcterms:modified xsi:type="dcterms:W3CDTF">2015-07-20T13:31:31Z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2015-06-15T00:00:00Z</vt:filetime>
  </property>
  <property fmtid="{D5CDD505-2E9C-101B-9397-08002B2CF9AE}" pid="3" name="LastSaved">
    <vt:filetime>2015-07-20T00:00:00Z</vt:filetime>
  </property>
</Properties>
</file>